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73" r:id="rId3"/>
    <p:sldId id="274" r:id="rId4"/>
    <p:sldId id="275" r:id="rId5"/>
    <p:sldId id="257" r:id="rId6"/>
    <p:sldId id="278" r:id="rId7"/>
    <p:sldId id="276" r:id="rId8"/>
    <p:sldId id="259" r:id="rId9"/>
    <p:sldId id="260" r:id="rId10"/>
    <p:sldId id="262" r:id="rId11"/>
    <p:sldId id="263" r:id="rId12"/>
    <p:sldId id="264" r:id="rId13"/>
    <p:sldId id="265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1E5B6-1738-4F06-B769-4537A430D0FD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C5998-BE10-4BCA-A362-EF71D8D7E3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28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C5998-BE10-4BCA-A362-EF71D8D7E34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019A0-6C6F-4744-966A-75840AC52A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35195-409D-4F7B-B5CC-680C82BB19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87izIX-Qso&amp;list=PLLy_2iUCG87AVyRAN4QwVQrC8vSg1vWa6&amp;index=23" TargetMode="External"/><Relationship Id="rId2" Type="http://schemas.openxmlformats.org/officeDocument/2006/relationships/hyperlink" Target="https://www.youtube.com/watch?v=GVxY3nE5mO8&amp;list=PLLy_2iUCG87AVyRAN4QwVQrC8vSg1vWa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vkPrQhS4xj0&amp;list=PLLy_2iUCG87AVyRAN4QwVQrC8vSg1vWa6&amp;index=2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 S SCHOOL OF ENGINEERING AND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                      </a:t>
            </a:r>
            <a:r>
              <a:rPr lang="en-US" sz="3300" b="1" dirty="0" smtClean="0"/>
              <a:t>Topic: STATCOM and SVC</a:t>
            </a:r>
          </a:p>
          <a:p>
            <a:pPr>
              <a:buNone/>
            </a:pPr>
            <a:r>
              <a:rPr lang="en-US" sz="3300" b="1" dirty="0" smtClean="0"/>
              <a:t>                         Module No: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Name: </a:t>
            </a:r>
            <a:r>
              <a:rPr lang="en-US" dirty="0" err="1" smtClean="0"/>
              <a:t>Ramyashree</a:t>
            </a:r>
            <a:r>
              <a:rPr lang="en-US" dirty="0" smtClean="0"/>
              <a:t> H P</a:t>
            </a:r>
          </a:p>
          <a:p>
            <a:pPr>
              <a:buNone/>
            </a:pPr>
            <a:r>
              <a:rPr lang="en-US" dirty="0" smtClean="0"/>
              <a:t>Subject Name: FACTS and HVDC Transmission</a:t>
            </a:r>
          </a:p>
          <a:p>
            <a:pPr>
              <a:buNone/>
            </a:pPr>
            <a:r>
              <a:rPr lang="en-US" dirty="0" smtClean="0"/>
              <a:t>Subject Code: 15EE751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749300" cy="89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Reactive power delivered by STATCOM is     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</a:t>
            </a:r>
          </a:p>
          <a:p>
            <a:r>
              <a:rPr lang="en-US" dirty="0" smtClean="0"/>
              <a:t>Reactive power supplied by SVC for mid-point shunt compensation = </a:t>
            </a:r>
          </a:p>
          <a:p>
            <a:r>
              <a:rPr lang="en-US" dirty="0" smtClean="0"/>
              <a:t>STATCOM supplies or absorbs reactive power based on the Q value either positive or negative.</a:t>
            </a:r>
          </a:p>
          <a:p>
            <a:r>
              <a:rPr lang="en-US" dirty="0" smtClean="0"/>
              <a:t>Energy going into its ac terminals must be equal to energy lost and energy stored in the capacitor.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200400"/>
            <a:ext cx="2424430" cy="60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057400"/>
            <a:ext cx="1647825" cy="77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2057400"/>
            <a:ext cx="2222500" cy="74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5791200"/>
            <a:ext cx="1275715" cy="3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Operating modes of STATCOM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86000"/>
            <a:ext cx="5029200" cy="3820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STATCOM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6248400"/>
            <a:ext cx="1940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(b) at DC terminals</a:t>
            </a:r>
            <a:endParaRPr lang="en-US" dirty="0"/>
          </a:p>
        </p:txBody>
      </p:sp>
      <p:pic>
        <p:nvPicPr>
          <p:cNvPr id="14" name="Content Placeholder 1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600200"/>
            <a:ext cx="6096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CONTROL OF STATCOM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0200"/>
            <a:ext cx="792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CONTROL OF STATCOM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286000"/>
            <a:ext cx="3048000" cy="365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2209800"/>
            <a:ext cx="4648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CONTROL OF STATCOM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2227" y="1600200"/>
            <a:ext cx="575954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CONTROL OF STATCOM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2940" y="1600200"/>
            <a:ext cx="649812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CONTROL OF STATCOM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199" y="1600200"/>
            <a:ext cx="7391401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STATCOM and SVC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V-I </a:t>
            </a:r>
            <a:r>
              <a:rPr lang="en-US" dirty="0" err="1" smtClean="0"/>
              <a:t>characterisitcs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09800"/>
            <a:ext cx="6553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STATCOM and SVC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V-Q </a:t>
            </a:r>
            <a:r>
              <a:rPr lang="en-US" dirty="0" err="1" smtClean="0"/>
              <a:t>characterisitcs</a:t>
            </a:r>
            <a:r>
              <a:rPr lang="en-US" dirty="0" smtClean="0"/>
              <a:t>:</a:t>
            </a:r>
          </a:p>
          <a:p>
            <a:r>
              <a:rPr lang="en-US" dirty="0" smtClean="0"/>
              <a:t>Maximum attainable compensation current of SVC decreases linearly with system ac voltage.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200400"/>
            <a:ext cx="5867400" cy="323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STATCOM and SVC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Transient stability: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209800"/>
            <a:ext cx="6172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STATCOM and SVC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6934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NPTEL VIDEO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u="sng" dirty="0" smtClean="0">
                <a:hlinkClick r:id="rId2"/>
              </a:rPr>
              <a:t>https://www.youtube.com/watch?v=GVxY3nE5mO8&amp;list=PLLy_2iUCG87AVyRAN4QwVQrC8vSg1vWa6</a:t>
            </a:r>
            <a:r>
              <a:rPr lang="en-US" dirty="0" smtClean="0"/>
              <a:t> </a:t>
            </a:r>
          </a:p>
          <a:p>
            <a:r>
              <a:rPr lang="en-US" u="sng" dirty="0" smtClean="0">
                <a:hlinkClick r:id="rId3"/>
              </a:rPr>
              <a:t>https://www.youtube.com/watch?v=s87izIX-Qso&amp;list=PLLy_2iUCG87AVyRAN4QwVQrC8vSg1vWa6&amp;index=23</a:t>
            </a:r>
            <a:endParaRPr lang="en-US" dirty="0" smtClean="0"/>
          </a:p>
          <a:p>
            <a:endParaRPr lang="en-US" dirty="0" smtClean="0"/>
          </a:p>
          <a:p>
            <a:r>
              <a:rPr lang="en-US" smtClean="0">
                <a:hlinkClick r:id="rId4"/>
              </a:rPr>
              <a:t>https://www.youtube.com/watch?v=vkPrQhS4xj0&amp;list=PLLy_2iUCG87AVyRAN4QwVQrC8vSg1vWa6&amp;index=29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174</Words>
  <Application>Microsoft Office PowerPoint</Application>
  <PresentationFormat>On-screen Show (4:3)</PresentationFormat>
  <Paragraphs>41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K S SCHOOL OF ENGINEERING AND MANAGEMENT</vt:lpstr>
      <vt:lpstr>STATCOM</vt:lpstr>
      <vt:lpstr>STATCOM</vt:lpstr>
      <vt:lpstr>STATCOM</vt:lpstr>
      <vt:lpstr>INDIRECT CONTROL OF STATCOM</vt:lpstr>
      <vt:lpstr>INDIRECT CONTROL OF STATCOM</vt:lpstr>
      <vt:lpstr>DIRECT CONTROL OF STATCOM</vt:lpstr>
      <vt:lpstr>DIRECT CONTROL OF STATCOM</vt:lpstr>
      <vt:lpstr>DIRECT CONTROL OF STATCOM</vt:lpstr>
      <vt:lpstr>Comparison of STATCOM and SVC</vt:lpstr>
      <vt:lpstr>Comparison of STATCOM and SVC</vt:lpstr>
      <vt:lpstr>Comparison of STATCOM and SVC</vt:lpstr>
      <vt:lpstr>Comparison of STATCOM and SVC</vt:lpstr>
      <vt:lpstr>NPTEL VIDEO LINKS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ramyashree</dc:creator>
  <cp:lastModifiedBy>Student</cp:lastModifiedBy>
  <cp:revision>40</cp:revision>
  <dcterms:created xsi:type="dcterms:W3CDTF">2019-09-19T16:07:35Z</dcterms:created>
  <dcterms:modified xsi:type="dcterms:W3CDTF">2020-01-23T04:19:51Z</dcterms:modified>
</cp:coreProperties>
</file>