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2" r:id="rId1"/>
  </p:sldMasterIdLst>
  <p:notesMasterIdLst>
    <p:notesMasterId r:id="rId20"/>
  </p:notesMasterIdLst>
  <p:sldIdLst>
    <p:sldId id="274" r:id="rId2"/>
    <p:sldId id="275" r:id="rId3"/>
    <p:sldId id="256" r:id="rId4"/>
    <p:sldId id="265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9" autoAdjust="0"/>
    <p:restoredTop sz="86441" autoAdjust="0"/>
  </p:normalViewPr>
  <p:slideViewPr>
    <p:cSldViewPr>
      <p:cViewPr>
        <p:scale>
          <a:sx n="95" d="100"/>
          <a:sy n="95" d="100"/>
        </p:scale>
        <p:origin x="-9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1E8F2-5D5A-4094-970B-E9239313C8B4}" type="datetimeFigureOut">
              <a:rPr lang="en-US" smtClean="0"/>
              <a:pPr/>
              <a:t>1/28/2020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C478B-6E35-45CA-AB67-0A39DD9911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011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C478B-6E35-45CA-AB67-0A39DD991101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464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A024-3804-463B-ABF2-39866910EF9B}" type="datetimeFigureOut">
              <a:rPr lang="en-US" smtClean="0"/>
              <a:pPr/>
              <a:t>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CF6-D38D-427C-8DCF-561C66F15E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170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A024-3804-463B-ABF2-39866910EF9B}" type="datetimeFigureOut">
              <a:rPr lang="en-US" smtClean="0"/>
              <a:pPr/>
              <a:t>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CF6-D38D-427C-8DCF-561C66F15E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263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A024-3804-463B-ABF2-39866910EF9B}" type="datetimeFigureOut">
              <a:rPr lang="en-US" smtClean="0"/>
              <a:pPr/>
              <a:t>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CF6-D38D-427C-8DCF-561C66F15E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175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A024-3804-463B-ABF2-39866910EF9B}" type="datetimeFigureOut">
              <a:rPr lang="en-US" smtClean="0"/>
              <a:pPr/>
              <a:t>1/28/2020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CF6-D38D-427C-8DCF-561C66F15E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036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A024-3804-463B-ABF2-39866910EF9B}" type="datetimeFigureOut">
              <a:rPr lang="en-US" smtClean="0"/>
              <a:pPr/>
              <a:t>1/28/2020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CF6-D38D-427C-8DCF-561C66F15E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2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A024-3804-463B-ABF2-39866910EF9B}" type="datetimeFigureOut">
              <a:rPr lang="en-US" smtClean="0"/>
              <a:pPr/>
              <a:t>1/28/2020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CF6-D38D-427C-8DCF-561C66F15E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004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A024-3804-463B-ABF2-39866910EF9B}" type="datetimeFigureOut">
              <a:rPr lang="en-US" smtClean="0"/>
              <a:pPr/>
              <a:t>1/28/2020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CF6-D38D-427C-8DCF-561C66F15E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202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A024-3804-463B-ABF2-39866910EF9B}" type="datetimeFigureOut">
              <a:rPr lang="en-US" smtClean="0"/>
              <a:pPr/>
              <a:t>1/28/2020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CF6-D38D-427C-8DCF-561C66F15E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946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A024-3804-463B-ABF2-39866910EF9B}" type="datetimeFigureOut">
              <a:rPr lang="en-US" smtClean="0"/>
              <a:pPr/>
              <a:t>1/28/2020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CF6-D38D-427C-8DCF-561C66F15E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120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A024-3804-463B-ABF2-39866910EF9B}" type="datetimeFigureOut">
              <a:rPr lang="en-US" smtClean="0"/>
              <a:pPr/>
              <a:t>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CF6-D38D-427C-8DCF-561C66F15E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753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A024-3804-463B-ABF2-39866910EF9B}" type="datetimeFigureOut">
              <a:rPr lang="en-US" smtClean="0"/>
              <a:pPr/>
              <a:t>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CF6-D38D-427C-8DCF-561C66F15E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34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CA024-3804-463B-ABF2-39866910EF9B}" type="datetimeFigureOut">
              <a:rPr lang="en-US" smtClean="0"/>
              <a:pPr/>
              <a:t>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44CF6-D38D-427C-8DCF-561C66F15E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45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PK4yFaGHSFc?list=PLLoK_OlIhyBSBiwwPWM5r3bbmXiVjl8U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752600"/>
            <a:ext cx="8458200" cy="23876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Algerian" panose="04020705040A02060702" pitchFamily="82" charset="0"/>
                <a:cs typeface="Times New Roman" panose="02020603050405020304" pitchFamily="18" charset="0"/>
              </a:rPr>
              <a:t>K S SCHOOL OF ENGINEERING AND MANAGEMENT</a:t>
            </a:r>
            <a:endParaRPr lang="en-US" sz="4800" b="1" dirty="0">
              <a:latin typeface="Algerian" panose="04020705040A02060702" pitchFamily="8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321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ctrTitle"/>
          </p:nvPr>
        </p:nvSpPr>
        <p:spPr>
          <a:xfrm>
            <a:off x="381000" y="1676400"/>
            <a:ext cx="8305800" cy="238760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Algerian" panose="04020705040A02060702" pitchFamily="82" charset="0"/>
              </a:rPr>
              <a:t>B</a:t>
            </a:r>
            <a:r>
              <a:rPr lang="en-US" sz="3600" dirty="0" smtClean="0">
                <a:solidFill>
                  <a:schemeClr val="tx1"/>
                </a:solidFill>
                <a:latin typeface="Algerian" panose="04020705040A02060702" pitchFamily="82" charset="0"/>
              </a:rPr>
              <a:t>y Kusuma M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Algerian" panose="04020705040A02060702" pitchFamily="82" charset="0"/>
              </a:rPr>
              <a:t>Assistant Professor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Algerian" panose="04020705040A02060702" pitchFamily="82" charset="0"/>
              </a:rPr>
              <a:t>Dept. of Physics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Algerian" panose="04020705040A02060702" pitchFamily="82" charset="0"/>
              </a:rPr>
              <a:t>KSSEM</a:t>
            </a:r>
            <a:endParaRPr lang="en-US" sz="3600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63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143000" y="1122362"/>
            <a:ext cx="6858000" cy="314483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dirty="0" smtClean="0">
                <a:latin typeface="Algerian" panose="04020705040A02060702" pitchFamily="82" charset="0"/>
              </a:rPr>
              <a:t>MODULE-4</a:t>
            </a:r>
            <a:br>
              <a:rPr lang="en-US" dirty="0" smtClean="0">
                <a:latin typeface="Algerian" panose="04020705040A02060702" pitchFamily="82" charset="0"/>
              </a:rPr>
            </a:br>
            <a:r>
              <a:rPr lang="en-US" dirty="0" smtClean="0">
                <a:latin typeface="Algerian" panose="04020705040A02060702" pitchFamily="82" charset="0"/>
              </a:rPr>
              <a:t/>
            </a:r>
            <a:br>
              <a:rPr lang="en-US" dirty="0" smtClean="0">
                <a:latin typeface="Algerian" panose="04020705040A02060702" pitchFamily="82" charset="0"/>
              </a:rPr>
            </a:br>
            <a:r>
              <a:rPr lang="en-US" dirty="0" smtClean="0">
                <a:latin typeface="Algerian" panose="04020705040A02060702" pitchFamily="82" charset="0"/>
              </a:rPr>
              <a:t>PHYSICS PRESENTATION ON APPLICATIONS OF LASER</a:t>
            </a:r>
            <a:endParaRPr lang="en-US" dirty="0">
              <a:latin typeface="Algerian" panose="04020705040A02060702" pitchFamily="8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6" y="874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124200"/>
            <a:ext cx="7162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u="sng" dirty="0" smtClean="0">
                <a:hlinkClick r:id="rId2"/>
              </a:rPr>
              <a:t>https</a:t>
            </a:r>
            <a:r>
              <a:rPr lang="en-US" sz="2800" u="sng">
                <a:hlinkClick r:id="rId2"/>
              </a:rPr>
              <a:t>://</a:t>
            </a:r>
            <a:r>
              <a:rPr lang="en-US" sz="2800" u="sng" smtClean="0">
                <a:hlinkClick r:id="rId2"/>
              </a:rPr>
              <a:t>youtu.be/PK4yFaGHSFc?list=PLLoK_OlIhyBSBiwwPWM5r3bbmXiVjl8U</a:t>
            </a:r>
            <a:r>
              <a:rPr lang="en-US" sz="2800" smtClean="0"/>
              <a:t> </a:t>
            </a:r>
            <a:r>
              <a:rPr lang="en-US" sz="2800" dirty="0"/>
              <a:t>(Laser fundamentals and its Applications</a:t>
            </a:r>
            <a:r>
              <a:rPr lang="en-US" sz="2800" dirty="0" smtClean="0"/>
              <a:t>)</a:t>
            </a:r>
          </a:p>
          <a:p>
            <a:pPr lvl="0"/>
            <a:endParaRPr lang="en-US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52600" y="1066800"/>
            <a:ext cx="632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For Further </a:t>
            </a:r>
            <a:r>
              <a:rPr lang="en-US" sz="2800" b="1" smtClean="0"/>
              <a:t>information of Laser topic </a:t>
            </a:r>
            <a:r>
              <a:rPr lang="en-US" sz="2800" b="1" dirty="0" smtClean="0"/>
              <a:t>refer the link given.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436774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</TotalTime>
  <Words>41</Words>
  <Application>Microsoft Office PowerPoint</Application>
  <PresentationFormat>On-screen Show (4:3)</PresentationFormat>
  <Paragraphs>9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K S SCHOOL OF ENGINEERING AND MANAGEMENT</vt:lpstr>
      <vt:lpstr>By Kusuma M Assistant Professor Dept. of Physics KSSEM</vt:lpstr>
      <vt:lpstr> MODULE-4  PHYSICS PRESENTATION ON APPLICATIONS OF LASER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staff</cp:lastModifiedBy>
  <cp:revision>39</cp:revision>
  <dcterms:created xsi:type="dcterms:W3CDTF">2018-05-05T08:53:39Z</dcterms:created>
  <dcterms:modified xsi:type="dcterms:W3CDTF">2020-01-28T04:26:40Z</dcterms:modified>
</cp:coreProperties>
</file>