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 bookmarkIdSeed="2">
  <p:sldMasterIdLst>
    <p:sldMasterId id="2147483815" r:id="rId2"/>
  </p:sldMasterIdLst>
  <p:notesMasterIdLst>
    <p:notesMasterId r:id="rId41"/>
  </p:notesMasterIdLst>
  <p:handoutMasterIdLst>
    <p:handoutMasterId r:id="rId42"/>
  </p:handoutMasterIdLst>
  <p:sldIdLst>
    <p:sldId id="278" r:id="rId3"/>
    <p:sldId id="402" r:id="rId4"/>
    <p:sldId id="404" r:id="rId5"/>
    <p:sldId id="405" r:id="rId6"/>
    <p:sldId id="406" r:id="rId7"/>
    <p:sldId id="407" r:id="rId8"/>
    <p:sldId id="408" r:id="rId9"/>
    <p:sldId id="409" r:id="rId10"/>
    <p:sldId id="410" r:id="rId11"/>
    <p:sldId id="411" r:id="rId12"/>
    <p:sldId id="412" r:id="rId13"/>
    <p:sldId id="413" r:id="rId14"/>
    <p:sldId id="414" r:id="rId15"/>
    <p:sldId id="415" r:id="rId16"/>
    <p:sldId id="416" r:id="rId17"/>
    <p:sldId id="417" r:id="rId18"/>
    <p:sldId id="418" r:id="rId19"/>
    <p:sldId id="419" r:id="rId20"/>
    <p:sldId id="420" r:id="rId21"/>
    <p:sldId id="421" r:id="rId22"/>
    <p:sldId id="422" r:id="rId23"/>
    <p:sldId id="423" r:id="rId24"/>
    <p:sldId id="424" r:id="rId25"/>
    <p:sldId id="425" r:id="rId26"/>
    <p:sldId id="426" r:id="rId27"/>
    <p:sldId id="427" r:id="rId28"/>
    <p:sldId id="437" r:id="rId29"/>
    <p:sldId id="428" r:id="rId30"/>
    <p:sldId id="429" r:id="rId31"/>
    <p:sldId id="430" r:id="rId32"/>
    <p:sldId id="431" r:id="rId33"/>
    <p:sldId id="432" r:id="rId34"/>
    <p:sldId id="433" r:id="rId35"/>
    <p:sldId id="434" r:id="rId36"/>
    <p:sldId id="435" r:id="rId37"/>
    <p:sldId id="436" r:id="rId38"/>
    <p:sldId id="438" r:id="rId39"/>
    <p:sldId id="395" r:id="rId40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7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200"/>
    <a:srgbClr val="800080"/>
    <a:srgbClr val="ECD1CA"/>
    <a:srgbClr val="00A1DA"/>
    <a:srgbClr val="FF6699"/>
    <a:srgbClr val="000000"/>
    <a:srgbClr val="FF6600"/>
    <a:srgbClr val="00FF00"/>
    <a:srgbClr val="00CC99"/>
    <a:srgbClr val="1E8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11" autoAdjust="0"/>
    <p:restoredTop sz="93735" autoAdjust="0"/>
  </p:normalViewPr>
  <p:slideViewPr>
    <p:cSldViewPr snapToGrid="0">
      <p:cViewPr>
        <p:scale>
          <a:sx n="76" d="100"/>
          <a:sy n="76" d="100"/>
        </p:scale>
        <p:origin x="-936" y="198"/>
      </p:cViewPr>
      <p:guideLst>
        <p:guide orient="horz" pos="2160"/>
        <p:guide pos="2880"/>
        <p:guide pos="77"/>
      </p:guideLst>
    </p:cSldViewPr>
  </p:slideViewPr>
  <p:outlineViewPr>
    <p:cViewPr>
      <p:scale>
        <a:sx n="33" d="100"/>
        <a:sy n="33" d="100"/>
      </p:scale>
      <p:origin x="0" y="80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201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E1A98-1FDC-4069-A549-108C524DA00B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1/55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77194-D090-47CB-A252-F02355B118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93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3F48AF-06F8-4945-9F42-661BBF80F64A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1/55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C13A5-511F-4D4F-B778-6AB8785834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279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Motion</a:t>
            </a:r>
          </a:p>
          <a:p>
            <a:r>
              <a:rPr lang="en-US" b="0" dirty="0"/>
              <a:t>(Basic)</a:t>
            </a:r>
          </a:p>
          <a:p>
            <a:endParaRPr lang="en-US" dirty="0"/>
          </a:p>
          <a:p>
            <a:pPr marL="0" indent="0">
              <a:buFont typeface="+mj-lt"/>
              <a:buNone/>
            </a:pPr>
            <a:r>
              <a:rPr lang="en-US" b="1" dirty="0"/>
              <a:t>Note: </a:t>
            </a:r>
            <a:r>
              <a:rPr lang="en-US" dirty="0"/>
              <a:t>This video template is optimized for Microsoft </a:t>
            </a:r>
            <a:r>
              <a:rPr lang="en-US" b="0" dirty="0"/>
              <a:t>PowerPoint 2010</a:t>
            </a:r>
            <a:r>
              <a:rPr lang="en-US" b="0" baseline="0" dirty="0"/>
              <a:t>.</a:t>
            </a:r>
            <a:endParaRPr lang="en-US" b="0" dirty="0"/>
          </a:p>
          <a:p>
            <a:pPr marL="685800" lvl="1" indent="-228600">
              <a:buFont typeface="Arial" pitchFamily="34" charset="0"/>
              <a:buChar char="•"/>
            </a:pPr>
            <a:r>
              <a:rPr lang="en-US" dirty="0"/>
              <a:t>In PowerPoint 2007, video elements will play, but any content overlapping the video bars will be covered by the video when in slideshow mode.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dirty="0"/>
              <a:t>In PowerPoint 2003, video will not play, but the poster frame of the videos will remain in place as </a:t>
            </a:r>
            <a:r>
              <a:rPr lang="en-US" baseline="0" dirty="0"/>
              <a:t>static</a:t>
            </a:r>
            <a:r>
              <a:rPr lang="en-US" dirty="0"/>
              <a:t> images. </a:t>
            </a:r>
            <a:br>
              <a:rPr lang="en-US" dirty="0"/>
            </a:b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/>
              <a:t>The </a:t>
            </a:r>
            <a:r>
              <a:rPr lang="en-US" b="0" baseline="0" dirty="0"/>
              <a:t>v</a:t>
            </a:r>
            <a:r>
              <a:rPr lang="en-US" b="0" dirty="0"/>
              <a:t>ideo:</a:t>
            </a:r>
            <a:endParaRPr lang="en-US" b="0" baseline="0" dirty="0"/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/>
              <a:t>Plays automatically after each slide transition.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/>
              <a:t>Is 15 seconds long.</a:t>
            </a:r>
            <a:endParaRPr lang="en-US" dirty="0"/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/>
              <a:t>Seamlessly loops for infinite playback.</a:t>
            </a:r>
            <a:br>
              <a:rPr lang="en-US" baseline="0" dirty="0"/>
            </a:br>
            <a:endParaRPr lang="en-US" baseline="0" dirty="0"/>
          </a:p>
          <a:p>
            <a:pPr marL="228600" lvl="0" indent="-228600">
              <a:buFont typeface="+mj-lt"/>
              <a:buAutoNum type="arabicPeriod"/>
            </a:pPr>
            <a:r>
              <a:rPr lang="en-US" baseline="0" dirty="0"/>
              <a:t>To </a:t>
            </a:r>
            <a:r>
              <a:rPr lang="en-US" b="0" baseline="0" dirty="0"/>
              <a:t>add slides or change layout: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baseline="0" dirty="0"/>
              <a:t>To add a new slide, 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arrow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Slide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then click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Motion Background Theme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desired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layout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change the layout of an existing slide, 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Layout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then select the desired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layout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animated elements: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 animated element you insert will begin after the slide transition and the background video has started.</a:t>
            </a:r>
          </a:p>
          <a:p>
            <a:pPr marL="228600" lvl="0" indent="-228600">
              <a:buFont typeface="+mj-lt"/>
              <a:buAutoNum type="arabicPeriod"/>
            </a:pPr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26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A1E399-86E5-466F-9703-1A240CF0D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F0826C-46F5-4B25-9270-61BE4D9133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BFA8F07-E26F-4094-856C-5E0830CA0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DC1C-A00F-48E6-981C-010709C8C20D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92F7204-EBD2-4166-90C4-EFF1DF75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3A592FD-CD72-467F-A051-8E4BBFB0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6C577446-5077-4A95-9B92-1FE12212E1F8}"/>
              </a:ext>
            </a:extLst>
          </p:cNvPr>
          <p:cNvSpPr/>
          <p:nvPr userDrawn="1"/>
        </p:nvSpPr>
        <p:spPr>
          <a:xfrm>
            <a:off x="188120" y="1894284"/>
            <a:ext cx="8955881" cy="3256992"/>
          </a:xfrm>
          <a:prstGeom prst="rect">
            <a:avLst/>
          </a:prstGeom>
          <a:ln>
            <a:noFill/>
          </a:ln>
          <a:effectLst>
            <a:outerShdw blurRad="190500" dist="63500" dir="15600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Hexagon 9">
            <a:extLst>
              <a:ext uri="{FF2B5EF4-FFF2-40B4-BE49-F238E27FC236}">
                <a16:creationId xmlns="" xmlns:a16="http://schemas.microsoft.com/office/drawing/2014/main" id="{4699C72B-184D-47AC-A0D2-6B645A87218F}"/>
              </a:ext>
            </a:extLst>
          </p:cNvPr>
          <p:cNvSpPr/>
          <p:nvPr userDrawn="1"/>
        </p:nvSpPr>
        <p:spPr>
          <a:xfrm rot="16200000">
            <a:off x="-918481" y="2799525"/>
            <a:ext cx="3260786" cy="1440148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8 h 798091"/>
              <a:gd name="connsiteX1" fmla="*/ 1514046 w 1583473"/>
              <a:gd name="connsiteY1" fmla="*/ 19245 h 798091"/>
              <a:gd name="connsiteX2" fmla="*/ 1583473 w 1583473"/>
              <a:gd name="connsiteY2" fmla="*/ 123442 h 798091"/>
              <a:gd name="connsiteX3" fmla="*/ 1246149 w 1583473"/>
              <a:gd name="connsiteY3" fmla="*/ 798091 h 798091"/>
              <a:gd name="connsiteX4" fmla="*/ 337325 w 1583473"/>
              <a:gd name="connsiteY4" fmla="*/ 798091 h 798091"/>
              <a:gd name="connsiteX5" fmla="*/ 0 w 1583473"/>
              <a:gd name="connsiteY5" fmla="*/ 123442 h 798091"/>
              <a:gd name="connsiteX6" fmla="*/ 68425 w 1583473"/>
              <a:gd name="connsiteY6" fmla="*/ 8 h 798091"/>
              <a:gd name="connsiteX0" fmla="*/ 70887 w 1583473"/>
              <a:gd name="connsiteY0" fmla="*/ 11 h 781426"/>
              <a:gd name="connsiteX1" fmla="*/ 1514046 w 1583473"/>
              <a:gd name="connsiteY1" fmla="*/ 2580 h 781426"/>
              <a:gd name="connsiteX2" fmla="*/ 1583473 w 1583473"/>
              <a:gd name="connsiteY2" fmla="*/ 106777 h 781426"/>
              <a:gd name="connsiteX3" fmla="*/ 1246149 w 1583473"/>
              <a:gd name="connsiteY3" fmla="*/ 781426 h 781426"/>
              <a:gd name="connsiteX4" fmla="*/ 337325 w 1583473"/>
              <a:gd name="connsiteY4" fmla="*/ 781426 h 781426"/>
              <a:gd name="connsiteX5" fmla="*/ 0 w 1583473"/>
              <a:gd name="connsiteY5" fmla="*/ 106777 h 781426"/>
              <a:gd name="connsiteX6" fmla="*/ 70887 w 1583473"/>
              <a:gd name="connsiteY6" fmla="*/ 11 h 781426"/>
              <a:gd name="connsiteX0" fmla="*/ 56108 w 1583473"/>
              <a:gd name="connsiteY0" fmla="*/ 11 h 781426"/>
              <a:gd name="connsiteX1" fmla="*/ 1514046 w 1583473"/>
              <a:gd name="connsiteY1" fmla="*/ 2580 h 781426"/>
              <a:gd name="connsiteX2" fmla="*/ 1583473 w 1583473"/>
              <a:gd name="connsiteY2" fmla="*/ 106777 h 781426"/>
              <a:gd name="connsiteX3" fmla="*/ 1246149 w 1583473"/>
              <a:gd name="connsiteY3" fmla="*/ 781426 h 781426"/>
              <a:gd name="connsiteX4" fmla="*/ 337325 w 1583473"/>
              <a:gd name="connsiteY4" fmla="*/ 781426 h 781426"/>
              <a:gd name="connsiteX5" fmla="*/ 0 w 1583473"/>
              <a:gd name="connsiteY5" fmla="*/ 106777 h 781426"/>
              <a:gd name="connsiteX6" fmla="*/ 56108 w 1583473"/>
              <a:gd name="connsiteY6" fmla="*/ 11 h 78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781426">
                <a:moveTo>
                  <a:pt x="56108" y="11"/>
                </a:moveTo>
                <a:lnTo>
                  <a:pt x="1514046" y="2580"/>
                </a:lnTo>
                <a:cubicBezTo>
                  <a:pt x="1557920" y="63471"/>
                  <a:pt x="1538137" y="40783"/>
                  <a:pt x="1583473" y="106777"/>
                </a:cubicBezTo>
                <a:lnTo>
                  <a:pt x="1246149" y="781426"/>
                </a:lnTo>
                <a:lnTo>
                  <a:pt x="337325" y="781426"/>
                </a:lnTo>
                <a:lnTo>
                  <a:pt x="0" y="106777"/>
                </a:lnTo>
                <a:cubicBezTo>
                  <a:pt x="25734" y="62458"/>
                  <a:pt x="54185" y="-914"/>
                  <a:pt x="56108" y="11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21724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A28E17-E0B0-4F9E-9860-A57F048DE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AA72B2-65E4-40BE-959E-32E8CE434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102CB7F-7B82-458C-A187-1748AA2F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901B4-E7CA-427A-A3B4-55D8D257EF47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D5229D-8AE4-4AF9-BBC1-B1A76F5B7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D2277ED-ADC8-4B18-9A74-3FEA9C450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CB0167D-BBEE-47AB-A63D-DC0FEEE9392E}"/>
              </a:ext>
            </a:extLst>
          </p:cNvPr>
          <p:cNvSpPr/>
          <p:nvPr userDrawn="1"/>
        </p:nvSpPr>
        <p:spPr>
          <a:xfrm>
            <a:off x="102394" y="1"/>
            <a:ext cx="9041607" cy="1349298"/>
          </a:xfrm>
          <a:prstGeom prst="rect">
            <a:avLst/>
          </a:prstGeom>
          <a:ln>
            <a:noFill/>
          </a:ln>
          <a:effectLst>
            <a:outerShdw blurRad="101600" dist="63500" dir="36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Hexagon 9">
            <a:extLst>
              <a:ext uri="{FF2B5EF4-FFF2-40B4-BE49-F238E27FC236}">
                <a16:creationId xmlns="" xmlns:a16="http://schemas.microsoft.com/office/drawing/2014/main" id="{44E262B1-1D8C-4CFF-97D0-0FBCC7485105}"/>
              </a:ext>
            </a:extLst>
          </p:cNvPr>
          <p:cNvSpPr/>
          <p:nvPr userDrawn="1"/>
        </p:nvSpPr>
        <p:spPr>
          <a:xfrm rot="16200000">
            <a:off x="-344873" y="336611"/>
            <a:ext cx="1345725" cy="672495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3 w 1583473"/>
              <a:gd name="connsiteY0" fmla="*/ 7 h 807485"/>
              <a:gd name="connsiteX1" fmla="*/ 1486950 w 1583473"/>
              <a:gd name="connsiteY1" fmla="*/ 6414 h 807485"/>
              <a:gd name="connsiteX2" fmla="*/ 1583473 w 1583473"/>
              <a:gd name="connsiteY2" fmla="*/ 132836 h 807485"/>
              <a:gd name="connsiteX3" fmla="*/ 1246149 w 1583473"/>
              <a:gd name="connsiteY3" fmla="*/ 807485 h 807485"/>
              <a:gd name="connsiteX4" fmla="*/ 337325 w 1583473"/>
              <a:gd name="connsiteY4" fmla="*/ 807485 h 807485"/>
              <a:gd name="connsiteX5" fmla="*/ 0 w 1583473"/>
              <a:gd name="connsiteY5" fmla="*/ 132836 h 807485"/>
              <a:gd name="connsiteX6" fmla="*/ 68423 w 1583473"/>
              <a:gd name="connsiteY6" fmla="*/ 7 h 8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807485">
                <a:moveTo>
                  <a:pt x="68423" y="7"/>
                </a:moveTo>
                <a:lnTo>
                  <a:pt x="1486950" y="6414"/>
                </a:lnTo>
                <a:cubicBezTo>
                  <a:pt x="1530824" y="67305"/>
                  <a:pt x="1538137" y="66842"/>
                  <a:pt x="1583473" y="132836"/>
                </a:cubicBezTo>
                <a:lnTo>
                  <a:pt x="1246149" y="807485"/>
                </a:lnTo>
                <a:lnTo>
                  <a:pt x="337325" y="807485"/>
                </a:lnTo>
                <a:lnTo>
                  <a:pt x="0" y="132836"/>
                </a:lnTo>
                <a:cubicBezTo>
                  <a:pt x="25734" y="88517"/>
                  <a:pt x="66500" y="-918"/>
                  <a:pt x="68423" y="7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527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4D2476-46E2-4AD5-898B-654106D3D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4BB77F8-6FDE-4377-A8A3-7D4A4CBDE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BA06D6-C93A-4174-B8B7-FDABC7549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02F2-944A-4CE4-A620-8CE657BBB2A1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0E9899-526C-4322-8082-D17AA25F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EFCBF06-8E94-43E6-9CA5-F51D2145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29CAD58-39E4-4C45-97F2-477D382B0C02}"/>
              </a:ext>
            </a:extLst>
          </p:cNvPr>
          <p:cNvSpPr/>
          <p:nvPr userDrawn="1"/>
        </p:nvSpPr>
        <p:spPr>
          <a:xfrm>
            <a:off x="0" y="3623310"/>
            <a:ext cx="9144000" cy="2140198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Hexagon 9">
            <a:extLst>
              <a:ext uri="{FF2B5EF4-FFF2-40B4-BE49-F238E27FC236}">
                <a16:creationId xmlns="" xmlns:a16="http://schemas.microsoft.com/office/drawing/2014/main" id="{814357D8-A1F4-4A48-AE34-D64E10B45B52}"/>
              </a:ext>
            </a:extLst>
          </p:cNvPr>
          <p:cNvSpPr/>
          <p:nvPr userDrawn="1"/>
        </p:nvSpPr>
        <p:spPr>
          <a:xfrm rot="16200000">
            <a:off x="-1051349" y="3854274"/>
            <a:ext cx="3739658" cy="1669909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8 h 798091"/>
              <a:gd name="connsiteX1" fmla="*/ 1514046 w 1583473"/>
              <a:gd name="connsiteY1" fmla="*/ 19245 h 798091"/>
              <a:gd name="connsiteX2" fmla="*/ 1583473 w 1583473"/>
              <a:gd name="connsiteY2" fmla="*/ 123442 h 798091"/>
              <a:gd name="connsiteX3" fmla="*/ 1246149 w 1583473"/>
              <a:gd name="connsiteY3" fmla="*/ 798091 h 798091"/>
              <a:gd name="connsiteX4" fmla="*/ 337325 w 1583473"/>
              <a:gd name="connsiteY4" fmla="*/ 798091 h 798091"/>
              <a:gd name="connsiteX5" fmla="*/ 0 w 1583473"/>
              <a:gd name="connsiteY5" fmla="*/ 123442 h 798091"/>
              <a:gd name="connsiteX6" fmla="*/ 68425 w 1583473"/>
              <a:gd name="connsiteY6" fmla="*/ 8 h 798091"/>
              <a:gd name="connsiteX0" fmla="*/ 70887 w 1583473"/>
              <a:gd name="connsiteY0" fmla="*/ 11 h 781426"/>
              <a:gd name="connsiteX1" fmla="*/ 1514046 w 1583473"/>
              <a:gd name="connsiteY1" fmla="*/ 2580 h 781426"/>
              <a:gd name="connsiteX2" fmla="*/ 1583473 w 1583473"/>
              <a:gd name="connsiteY2" fmla="*/ 106777 h 781426"/>
              <a:gd name="connsiteX3" fmla="*/ 1246149 w 1583473"/>
              <a:gd name="connsiteY3" fmla="*/ 781426 h 781426"/>
              <a:gd name="connsiteX4" fmla="*/ 337325 w 1583473"/>
              <a:gd name="connsiteY4" fmla="*/ 781426 h 781426"/>
              <a:gd name="connsiteX5" fmla="*/ 0 w 1583473"/>
              <a:gd name="connsiteY5" fmla="*/ 106777 h 781426"/>
              <a:gd name="connsiteX6" fmla="*/ 70887 w 1583473"/>
              <a:gd name="connsiteY6" fmla="*/ 11 h 781426"/>
              <a:gd name="connsiteX0" fmla="*/ 56108 w 1583473"/>
              <a:gd name="connsiteY0" fmla="*/ 11 h 781426"/>
              <a:gd name="connsiteX1" fmla="*/ 1514046 w 1583473"/>
              <a:gd name="connsiteY1" fmla="*/ 2580 h 781426"/>
              <a:gd name="connsiteX2" fmla="*/ 1583473 w 1583473"/>
              <a:gd name="connsiteY2" fmla="*/ 106777 h 781426"/>
              <a:gd name="connsiteX3" fmla="*/ 1246149 w 1583473"/>
              <a:gd name="connsiteY3" fmla="*/ 781426 h 781426"/>
              <a:gd name="connsiteX4" fmla="*/ 337325 w 1583473"/>
              <a:gd name="connsiteY4" fmla="*/ 781426 h 781426"/>
              <a:gd name="connsiteX5" fmla="*/ 0 w 1583473"/>
              <a:gd name="connsiteY5" fmla="*/ 106777 h 781426"/>
              <a:gd name="connsiteX6" fmla="*/ 56108 w 1583473"/>
              <a:gd name="connsiteY6" fmla="*/ 11 h 78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781426">
                <a:moveTo>
                  <a:pt x="56108" y="11"/>
                </a:moveTo>
                <a:lnTo>
                  <a:pt x="1514046" y="2580"/>
                </a:lnTo>
                <a:cubicBezTo>
                  <a:pt x="1557920" y="63471"/>
                  <a:pt x="1538137" y="40783"/>
                  <a:pt x="1583473" y="106777"/>
                </a:cubicBezTo>
                <a:lnTo>
                  <a:pt x="1246149" y="781426"/>
                </a:lnTo>
                <a:lnTo>
                  <a:pt x="337325" y="781426"/>
                </a:lnTo>
                <a:lnTo>
                  <a:pt x="0" y="106777"/>
                </a:lnTo>
                <a:cubicBezTo>
                  <a:pt x="25734" y="62458"/>
                  <a:pt x="54185" y="-914"/>
                  <a:pt x="56108" y="11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469450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10BC0A-719A-4A44-844B-C5E95A21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2D2EB3E-126B-4754-8B8C-D6B9F991C6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BFD08E1-92CD-4221-85E6-3AE2FFF7A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BBF6FDC-291F-40F2-BE0F-EAB5557E0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525B-F23A-47EB-9682-8B4D005AF7AC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5DF951E-C53E-445B-8B23-E618CA61E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721BB34-6447-4DFF-8DB1-31FA01226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D3E3B28-2A8E-4447-9B71-A33D90C0C5A5}"/>
              </a:ext>
            </a:extLst>
          </p:cNvPr>
          <p:cNvSpPr/>
          <p:nvPr userDrawn="1"/>
        </p:nvSpPr>
        <p:spPr>
          <a:xfrm>
            <a:off x="102394" y="1"/>
            <a:ext cx="9041607" cy="1349298"/>
          </a:xfrm>
          <a:prstGeom prst="rect">
            <a:avLst/>
          </a:prstGeom>
          <a:ln>
            <a:noFill/>
          </a:ln>
          <a:effectLst>
            <a:outerShdw blurRad="101600" dist="63500" dir="36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Hexagon 9">
            <a:extLst>
              <a:ext uri="{FF2B5EF4-FFF2-40B4-BE49-F238E27FC236}">
                <a16:creationId xmlns="" xmlns:a16="http://schemas.microsoft.com/office/drawing/2014/main" id="{1338506D-C0D0-45D9-AA44-3B122BAAB892}"/>
              </a:ext>
            </a:extLst>
          </p:cNvPr>
          <p:cNvSpPr/>
          <p:nvPr userDrawn="1"/>
        </p:nvSpPr>
        <p:spPr>
          <a:xfrm rot="16200000">
            <a:off x="-344873" y="336611"/>
            <a:ext cx="1345725" cy="672495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3 w 1583473"/>
              <a:gd name="connsiteY0" fmla="*/ 7 h 807485"/>
              <a:gd name="connsiteX1" fmla="*/ 1486950 w 1583473"/>
              <a:gd name="connsiteY1" fmla="*/ 6414 h 807485"/>
              <a:gd name="connsiteX2" fmla="*/ 1583473 w 1583473"/>
              <a:gd name="connsiteY2" fmla="*/ 132836 h 807485"/>
              <a:gd name="connsiteX3" fmla="*/ 1246149 w 1583473"/>
              <a:gd name="connsiteY3" fmla="*/ 807485 h 807485"/>
              <a:gd name="connsiteX4" fmla="*/ 337325 w 1583473"/>
              <a:gd name="connsiteY4" fmla="*/ 807485 h 807485"/>
              <a:gd name="connsiteX5" fmla="*/ 0 w 1583473"/>
              <a:gd name="connsiteY5" fmla="*/ 132836 h 807485"/>
              <a:gd name="connsiteX6" fmla="*/ 68423 w 1583473"/>
              <a:gd name="connsiteY6" fmla="*/ 7 h 8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807485">
                <a:moveTo>
                  <a:pt x="68423" y="7"/>
                </a:moveTo>
                <a:lnTo>
                  <a:pt x="1486950" y="6414"/>
                </a:lnTo>
                <a:cubicBezTo>
                  <a:pt x="1530824" y="67305"/>
                  <a:pt x="1538137" y="66842"/>
                  <a:pt x="1583473" y="132836"/>
                </a:cubicBezTo>
                <a:lnTo>
                  <a:pt x="1246149" y="807485"/>
                </a:lnTo>
                <a:lnTo>
                  <a:pt x="337325" y="807485"/>
                </a:lnTo>
                <a:lnTo>
                  <a:pt x="0" y="132836"/>
                </a:lnTo>
                <a:cubicBezTo>
                  <a:pt x="25734" y="88517"/>
                  <a:pt x="66500" y="-918"/>
                  <a:pt x="68423" y="7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737214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A8B28E-25A8-4BC2-8F2D-FAB2EAA67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89078DF-F0B8-44B9-80EA-A926C0BE3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BD8AAF3-B31E-460D-AA34-99509A28D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A354DC4-B674-42A9-AFB9-4927D87A68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661307A-9795-4DFE-8267-F6C5B56E4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445FA36-0D94-4BB5-8ED2-BAEAE4A84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95B8A-A6C9-467D-A6C6-5B78E5BF149E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1F15CA0A-3DFC-4A40-9F92-EB9F2F0F9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65BC508-A721-4065-9D1D-80AE569C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F447B5C-5F5D-4A53-98AB-F650A64AE499}"/>
              </a:ext>
            </a:extLst>
          </p:cNvPr>
          <p:cNvSpPr/>
          <p:nvPr userDrawn="1"/>
        </p:nvSpPr>
        <p:spPr>
          <a:xfrm>
            <a:off x="102394" y="1"/>
            <a:ext cx="9041607" cy="1349298"/>
          </a:xfrm>
          <a:prstGeom prst="rect">
            <a:avLst/>
          </a:prstGeom>
          <a:ln>
            <a:noFill/>
          </a:ln>
          <a:effectLst>
            <a:outerShdw blurRad="101600" dist="63500" dir="36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Hexagon 9">
            <a:extLst>
              <a:ext uri="{FF2B5EF4-FFF2-40B4-BE49-F238E27FC236}">
                <a16:creationId xmlns="" xmlns:a16="http://schemas.microsoft.com/office/drawing/2014/main" id="{BFD30B16-F5DE-4CB4-BA45-A52470084D96}"/>
              </a:ext>
            </a:extLst>
          </p:cNvPr>
          <p:cNvSpPr/>
          <p:nvPr userDrawn="1"/>
        </p:nvSpPr>
        <p:spPr>
          <a:xfrm rot="16200000">
            <a:off x="-344873" y="336611"/>
            <a:ext cx="1345725" cy="672495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3 w 1583473"/>
              <a:gd name="connsiteY0" fmla="*/ 7 h 807485"/>
              <a:gd name="connsiteX1" fmla="*/ 1486950 w 1583473"/>
              <a:gd name="connsiteY1" fmla="*/ 6414 h 807485"/>
              <a:gd name="connsiteX2" fmla="*/ 1583473 w 1583473"/>
              <a:gd name="connsiteY2" fmla="*/ 132836 h 807485"/>
              <a:gd name="connsiteX3" fmla="*/ 1246149 w 1583473"/>
              <a:gd name="connsiteY3" fmla="*/ 807485 h 807485"/>
              <a:gd name="connsiteX4" fmla="*/ 337325 w 1583473"/>
              <a:gd name="connsiteY4" fmla="*/ 807485 h 807485"/>
              <a:gd name="connsiteX5" fmla="*/ 0 w 1583473"/>
              <a:gd name="connsiteY5" fmla="*/ 132836 h 807485"/>
              <a:gd name="connsiteX6" fmla="*/ 68423 w 1583473"/>
              <a:gd name="connsiteY6" fmla="*/ 7 h 8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807485">
                <a:moveTo>
                  <a:pt x="68423" y="7"/>
                </a:moveTo>
                <a:lnTo>
                  <a:pt x="1486950" y="6414"/>
                </a:lnTo>
                <a:cubicBezTo>
                  <a:pt x="1530824" y="67305"/>
                  <a:pt x="1538137" y="66842"/>
                  <a:pt x="1583473" y="132836"/>
                </a:cubicBezTo>
                <a:lnTo>
                  <a:pt x="1246149" y="807485"/>
                </a:lnTo>
                <a:lnTo>
                  <a:pt x="337325" y="807485"/>
                </a:lnTo>
                <a:lnTo>
                  <a:pt x="0" y="132836"/>
                </a:lnTo>
                <a:cubicBezTo>
                  <a:pt x="25734" y="88517"/>
                  <a:pt x="66500" y="-918"/>
                  <a:pt x="68423" y="7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508241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FACBD6-E0E1-49C0-B82F-0A8926A7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D8D876E-D1B4-401E-979A-D3C7DB28B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680D-8B71-43D0-98C4-C12F767F57E6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D313D9-0844-4474-BC76-61DA97C58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51E235-C148-40D2-B73B-595BEB737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76E31A9-121F-4D1D-970F-D2967B2F99D9}"/>
              </a:ext>
            </a:extLst>
          </p:cNvPr>
          <p:cNvSpPr/>
          <p:nvPr userDrawn="1"/>
        </p:nvSpPr>
        <p:spPr>
          <a:xfrm>
            <a:off x="102394" y="1"/>
            <a:ext cx="9041607" cy="1349298"/>
          </a:xfrm>
          <a:prstGeom prst="rect">
            <a:avLst/>
          </a:prstGeom>
          <a:ln>
            <a:noFill/>
          </a:ln>
          <a:effectLst>
            <a:outerShdw blurRad="101600" dist="63500" dir="36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Hexagon 9">
            <a:extLst>
              <a:ext uri="{FF2B5EF4-FFF2-40B4-BE49-F238E27FC236}">
                <a16:creationId xmlns="" xmlns:a16="http://schemas.microsoft.com/office/drawing/2014/main" id="{A61E7095-83B9-4560-A74A-274D899A0B07}"/>
              </a:ext>
            </a:extLst>
          </p:cNvPr>
          <p:cNvSpPr/>
          <p:nvPr userDrawn="1"/>
        </p:nvSpPr>
        <p:spPr>
          <a:xfrm rot="16200000">
            <a:off x="-344873" y="336611"/>
            <a:ext cx="1345725" cy="672495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3 w 1583473"/>
              <a:gd name="connsiteY0" fmla="*/ 7 h 807485"/>
              <a:gd name="connsiteX1" fmla="*/ 1486950 w 1583473"/>
              <a:gd name="connsiteY1" fmla="*/ 6414 h 807485"/>
              <a:gd name="connsiteX2" fmla="*/ 1583473 w 1583473"/>
              <a:gd name="connsiteY2" fmla="*/ 132836 h 807485"/>
              <a:gd name="connsiteX3" fmla="*/ 1246149 w 1583473"/>
              <a:gd name="connsiteY3" fmla="*/ 807485 h 807485"/>
              <a:gd name="connsiteX4" fmla="*/ 337325 w 1583473"/>
              <a:gd name="connsiteY4" fmla="*/ 807485 h 807485"/>
              <a:gd name="connsiteX5" fmla="*/ 0 w 1583473"/>
              <a:gd name="connsiteY5" fmla="*/ 132836 h 807485"/>
              <a:gd name="connsiteX6" fmla="*/ 68423 w 1583473"/>
              <a:gd name="connsiteY6" fmla="*/ 7 h 8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807485">
                <a:moveTo>
                  <a:pt x="68423" y="7"/>
                </a:moveTo>
                <a:lnTo>
                  <a:pt x="1486950" y="6414"/>
                </a:lnTo>
                <a:cubicBezTo>
                  <a:pt x="1530824" y="67305"/>
                  <a:pt x="1538137" y="66842"/>
                  <a:pt x="1583473" y="132836"/>
                </a:cubicBezTo>
                <a:lnTo>
                  <a:pt x="1246149" y="807485"/>
                </a:lnTo>
                <a:lnTo>
                  <a:pt x="337325" y="807485"/>
                </a:lnTo>
                <a:lnTo>
                  <a:pt x="0" y="132836"/>
                </a:lnTo>
                <a:cubicBezTo>
                  <a:pt x="25734" y="88517"/>
                  <a:pt x="66500" y="-918"/>
                  <a:pt x="68423" y="7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689643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C0AA0B0-0EFD-4F69-8A17-B4041B01A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18CB-A77E-49E3-8FCC-267EB6A80B32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02CC818-519A-411E-B1D0-3E890C0C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AE79F06-38DF-4829-9317-3D5BACD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9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71AC29-6E80-4955-9CAD-D0117A63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B59382-AD1E-4280-B381-F358D01A5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CD60BB6-F188-452F-8371-E9BCFABF2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7E7202F-0781-4AC0-9711-412630615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176D-5941-4AD5-822C-FF02C5F9DFC1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BF54E47-443E-43C0-9B2F-427521B9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B629BF3-4D87-4F5F-ADBB-274C520AD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B02D6C-DE46-49A8-BFE7-4C95FBC3B648}"/>
              </a:ext>
            </a:extLst>
          </p:cNvPr>
          <p:cNvSpPr/>
          <p:nvPr userDrawn="1"/>
        </p:nvSpPr>
        <p:spPr>
          <a:xfrm>
            <a:off x="0" y="2"/>
            <a:ext cx="9144000" cy="234175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68244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F9D5EE-9D90-439B-9960-1E686906E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D79B0EF-C32B-4417-8DF4-86827BD20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15A012E-E11E-423F-ACB9-1FC6C1C3C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0A330E7-17DE-41AF-AA67-F74E580E8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AD6-1F88-4A22-9974-132956CB6ED4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44E65AB-0DEE-4D4A-9F52-A1710CE88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6482D1E-B881-4147-9B35-5A557CD18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E277514-0663-4FE1-AE7F-ED5B40043CDF}"/>
              </a:ext>
            </a:extLst>
          </p:cNvPr>
          <p:cNvSpPr/>
          <p:nvPr userDrawn="1"/>
        </p:nvSpPr>
        <p:spPr>
          <a:xfrm>
            <a:off x="0" y="2"/>
            <a:ext cx="9144000" cy="234175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57076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22FA4C-C30D-4B49-9427-77A9453BB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B71C635-8A17-4330-9CEC-14FFA53CF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CDFBBC-2E2D-44BB-A271-1F01C6FE5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BC97-AA5C-4B08-9950-FA2CBBDBE0AF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EA3E113-8D2E-40CE-8DEE-259C44FE6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529AC0D-F91A-4EA3-BC07-484783F58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4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75E551C-7251-40CA-996D-BC53ED816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12123CE-9EA6-4595-829A-30AD07D95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F71799-374F-40E3-B13E-DBE85BCE8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E3674-BCC9-48A7-959A-39A97F659A36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E4E4CA9-3A05-48FD-A295-17FB4101C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A7785A0-B06B-4B41-B15D-C21A1C80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01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4467-283B-4802-A552-D91AE712E987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2394" y="1"/>
            <a:ext cx="9041607" cy="1349298"/>
          </a:xfrm>
          <a:prstGeom prst="rect">
            <a:avLst/>
          </a:prstGeom>
          <a:ln>
            <a:noFill/>
          </a:ln>
          <a:effectLst>
            <a:outerShdw blurRad="101600" dist="63500" dir="36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Hexagon 9"/>
          <p:cNvSpPr/>
          <p:nvPr userDrawn="1"/>
        </p:nvSpPr>
        <p:spPr>
          <a:xfrm rot="16200000">
            <a:off x="-344873" y="336611"/>
            <a:ext cx="1345725" cy="672495"/>
          </a:xfrm>
          <a:custGeom>
            <a:avLst/>
            <a:gdLst>
              <a:gd name="connsiteX0" fmla="*/ 0 w 1583473"/>
              <a:gd name="connsiteY0" fmla="*/ 674649 h 1349298"/>
              <a:gd name="connsiteX1" fmla="*/ 337325 w 1583473"/>
              <a:gd name="connsiteY1" fmla="*/ 0 h 1349298"/>
              <a:gd name="connsiteX2" fmla="*/ 1246149 w 1583473"/>
              <a:gd name="connsiteY2" fmla="*/ 0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246149 w 1583473"/>
              <a:gd name="connsiteY1" fmla="*/ 0 h 1349298"/>
              <a:gd name="connsiteX2" fmla="*/ 1467202 w 1583473"/>
              <a:gd name="connsiteY2" fmla="*/ 448091 h 1349298"/>
              <a:gd name="connsiteX3" fmla="*/ 1583473 w 1583473"/>
              <a:gd name="connsiteY3" fmla="*/ 674649 h 1349298"/>
              <a:gd name="connsiteX4" fmla="*/ 1246149 w 1583473"/>
              <a:gd name="connsiteY4" fmla="*/ 1349298 h 1349298"/>
              <a:gd name="connsiteX5" fmla="*/ 337325 w 1583473"/>
              <a:gd name="connsiteY5" fmla="*/ 1349298 h 1349298"/>
              <a:gd name="connsiteX6" fmla="*/ 0 w 1583473"/>
              <a:gd name="connsiteY6" fmla="*/ 674649 h 1349298"/>
              <a:gd name="connsiteX7" fmla="*/ 77202 w 1583473"/>
              <a:gd name="connsiteY7" fmla="*/ 541691 h 1349298"/>
              <a:gd name="connsiteX8" fmla="*/ 337325 w 1583473"/>
              <a:gd name="connsiteY8" fmla="*/ 0 h 1349298"/>
              <a:gd name="connsiteX0" fmla="*/ 337325 w 1583473"/>
              <a:gd name="connsiteY0" fmla="*/ 0 h 1349298"/>
              <a:gd name="connsiteX1" fmla="*/ 1467202 w 1583473"/>
              <a:gd name="connsiteY1" fmla="*/ 448091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80366 w 1583473"/>
              <a:gd name="connsiteY1" fmla="*/ 540960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337325 w 1583473"/>
              <a:gd name="connsiteY0" fmla="*/ 0 h 1349298"/>
              <a:gd name="connsiteX1" fmla="*/ 1495724 w 1583473"/>
              <a:gd name="connsiteY1" fmla="*/ 552866 h 1349298"/>
              <a:gd name="connsiteX2" fmla="*/ 1583473 w 1583473"/>
              <a:gd name="connsiteY2" fmla="*/ 674649 h 1349298"/>
              <a:gd name="connsiteX3" fmla="*/ 1246149 w 1583473"/>
              <a:gd name="connsiteY3" fmla="*/ 1349298 h 1349298"/>
              <a:gd name="connsiteX4" fmla="*/ 337325 w 1583473"/>
              <a:gd name="connsiteY4" fmla="*/ 1349298 h 1349298"/>
              <a:gd name="connsiteX5" fmla="*/ 0 w 1583473"/>
              <a:gd name="connsiteY5" fmla="*/ 674649 h 1349298"/>
              <a:gd name="connsiteX6" fmla="*/ 77202 w 1583473"/>
              <a:gd name="connsiteY6" fmla="*/ 541691 h 1349298"/>
              <a:gd name="connsiteX7" fmla="*/ 337325 w 1583473"/>
              <a:gd name="connsiteY7" fmla="*/ 0 h 1349298"/>
              <a:gd name="connsiteX0" fmla="*/ 77202 w 1583473"/>
              <a:gd name="connsiteY0" fmla="*/ 11234 h 818841"/>
              <a:gd name="connsiteX1" fmla="*/ 1495724 w 1583473"/>
              <a:gd name="connsiteY1" fmla="*/ 22409 h 818841"/>
              <a:gd name="connsiteX2" fmla="*/ 1583473 w 1583473"/>
              <a:gd name="connsiteY2" fmla="*/ 144192 h 818841"/>
              <a:gd name="connsiteX3" fmla="*/ 1246149 w 1583473"/>
              <a:gd name="connsiteY3" fmla="*/ 818841 h 818841"/>
              <a:gd name="connsiteX4" fmla="*/ 337325 w 1583473"/>
              <a:gd name="connsiteY4" fmla="*/ 818841 h 818841"/>
              <a:gd name="connsiteX5" fmla="*/ 0 w 1583473"/>
              <a:gd name="connsiteY5" fmla="*/ 144192 h 818841"/>
              <a:gd name="connsiteX6" fmla="*/ 77202 w 1583473"/>
              <a:gd name="connsiteY6" fmla="*/ 11234 h 818841"/>
              <a:gd name="connsiteX0" fmla="*/ 77202 w 1583473"/>
              <a:gd name="connsiteY0" fmla="*/ 13990 h 821597"/>
              <a:gd name="connsiteX1" fmla="*/ 1495724 w 1583473"/>
              <a:gd name="connsiteY1" fmla="*/ 18021 h 821597"/>
              <a:gd name="connsiteX2" fmla="*/ 1583473 w 1583473"/>
              <a:gd name="connsiteY2" fmla="*/ 146948 h 821597"/>
              <a:gd name="connsiteX3" fmla="*/ 1246149 w 1583473"/>
              <a:gd name="connsiteY3" fmla="*/ 821597 h 821597"/>
              <a:gd name="connsiteX4" fmla="*/ 337325 w 1583473"/>
              <a:gd name="connsiteY4" fmla="*/ 821597 h 821597"/>
              <a:gd name="connsiteX5" fmla="*/ 0 w 1583473"/>
              <a:gd name="connsiteY5" fmla="*/ 146948 h 821597"/>
              <a:gd name="connsiteX6" fmla="*/ 77202 w 1583473"/>
              <a:gd name="connsiteY6" fmla="*/ 13990 h 821597"/>
              <a:gd name="connsiteX0" fmla="*/ 77202 w 1583473"/>
              <a:gd name="connsiteY0" fmla="*/ 7184 h 814791"/>
              <a:gd name="connsiteX1" fmla="*/ 1495724 w 1583473"/>
              <a:gd name="connsiteY1" fmla="*/ 11215 h 814791"/>
              <a:gd name="connsiteX2" fmla="*/ 1583473 w 1583473"/>
              <a:gd name="connsiteY2" fmla="*/ 140142 h 814791"/>
              <a:gd name="connsiteX3" fmla="*/ 1246149 w 1583473"/>
              <a:gd name="connsiteY3" fmla="*/ 814791 h 814791"/>
              <a:gd name="connsiteX4" fmla="*/ 337325 w 1583473"/>
              <a:gd name="connsiteY4" fmla="*/ 814791 h 814791"/>
              <a:gd name="connsiteX5" fmla="*/ 0 w 1583473"/>
              <a:gd name="connsiteY5" fmla="*/ 140142 h 814791"/>
              <a:gd name="connsiteX6" fmla="*/ 77202 w 1583473"/>
              <a:gd name="connsiteY6" fmla="*/ 7184 h 814791"/>
              <a:gd name="connsiteX0" fmla="*/ 77202 w 1583473"/>
              <a:gd name="connsiteY0" fmla="*/ 9572 h 817179"/>
              <a:gd name="connsiteX1" fmla="*/ 1495724 w 1583473"/>
              <a:gd name="connsiteY1" fmla="*/ 13603 h 817179"/>
              <a:gd name="connsiteX2" fmla="*/ 1583473 w 1583473"/>
              <a:gd name="connsiteY2" fmla="*/ 142530 h 817179"/>
              <a:gd name="connsiteX3" fmla="*/ 1246149 w 1583473"/>
              <a:gd name="connsiteY3" fmla="*/ 817179 h 817179"/>
              <a:gd name="connsiteX4" fmla="*/ 337325 w 1583473"/>
              <a:gd name="connsiteY4" fmla="*/ 817179 h 817179"/>
              <a:gd name="connsiteX5" fmla="*/ 0 w 1583473"/>
              <a:gd name="connsiteY5" fmla="*/ 142530 h 817179"/>
              <a:gd name="connsiteX6" fmla="*/ 77202 w 1583473"/>
              <a:gd name="connsiteY6" fmla="*/ 9572 h 817179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8920 h 816527"/>
              <a:gd name="connsiteX1" fmla="*/ 1495724 w 1583473"/>
              <a:gd name="connsiteY1" fmla="*/ 15456 h 816527"/>
              <a:gd name="connsiteX2" fmla="*/ 1583473 w 1583473"/>
              <a:gd name="connsiteY2" fmla="*/ 141878 h 816527"/>
              <a:gd name="connsiteX3" fmla="*/ 1246149 w 1583473"/>
              <a:gd name="connsiteY3" fmla="*/ 816527 h 816527"/>
              <a:gd name="connsiteX4" fmla="*/ 337325 w 1583473"/>
              <a:gd name="connsiteY4" fmla="*/ 816527 h 816527"/>
              <a:gd name="connsiteX5" fmla="*/ 0 w 1583473"/>
              <a:gd name="connsiteY5" fmla="*/ 141878 h 816527"/>
              <a:gd name="connsiteX6" fmla="*/ 77202 w 1583473"/>
              <a:gd name="connsiteY6" fmla="*/ 8920 h 816527"/>
              <a:gd name="connsiteX0" fmla="*/ 77202 w 1583473"/>
              <a:gd name="connsiteY0" fmla="*/ 11036 h 818643"/>
              <a:gd name="connsiteX1" fmla="*/ 1491337 w 1583473"/>
              <a:gd name="connsiteY1" fmla="*/ 10428 h 818643"/>
              <a:gd name="connsiteX2" fmla="*/ 1583473 w 1583473"/>
              <a:gd name="connsiteY2" fmla="*/ 143994 h 818643"/>
              <a:gd name="connsiteX3" fmla="*/ 1246149 w 1583473"/>
              <a:gd name="connsiteY3" fmla="*/ 818643 h 818643"/>
              <a:gd name="connsiteX4" fmla="*/ 337325 w 1583473"/>
              <a:gd name="connsiteY4" fmla="*/ 818643 h 818643"/>
              <a:gd name="connsiteX5" fmla="*/ 0 w 1583473"/>
              <a:gd name="connsiteY5" fmla="*/ 143994 h 818643"/>
              <a:gd name="connsiteX6" fmla="*/ 77202 w 1583473"/>
              <a:gd name="connsiteY6" fmla="*/ 11036 h 818643"/>
              <a:gd name="connsiteX0" fmla="*/ 77202 w 1583473"/>
              <a:gd name="connsiteY0" fmla="*/ 4519 h 812126"/>
              <a:gd name="connsiteX1" fmla="*/ 1491337 w 1583473"/>
              <a:gd name="connsiteY1" fmla="*/ 3911 h 812126"/>
              <a:gd name="connsiteX2" fmla="*/ 1583473 w 1583473"/>
              <a:gd name="connsiteY2" fmla="*/ 137477 h 812126"/>
              <a:gd name="connsiteX3" fmla="*/ 1246149 w 1583473"/>
              <a:gd name="connsiteY3" fmla="*/ 812126 h 812126"/>
              <a:gd name="connsiteX4" fmla="*/ 337325 w 1583473"/>
              <a:gd name="connsiteY4" fmla="*/ 812126 h 812126"/>
              <a:gd name="connsiteX5" fmla="*/ 0 w 1583473"/>
              <a:gd name="connsiteY5" fmla="*/ 137477 h 812126"/>
              <a:gd name="connsiteX6" fmla="*/ 77202 w 1583473"/>
              <a:gd name="connsiteY6" fmla="*/ 4519 h 812126"/>
              <a:gd name="connsiteX0" fmla="*/ 79394 w 1583473"/>
              <a:gd name="connsiteY0" fmla="*/ 7751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79394 w 1583473"/>
              <a:gd name="connsiteY6" fmla="*/ 7751 h 808215"/>
              <a:gd name="connsiteX0" fmla="*/ 68425 w 1583473"/>
              <a:gd name="connsiteY0" fmla="*/ 10132 h 808215"/>
              <a:gd name="connsiteX1" fmla="*/ 1491337 w 1583473"/>
              <a:gd name="connsiteY1" fmla="*/ 0 h 808215"/>
              <a:gd name="connsiteX2" fmla="*/ 1583473 w 1583473"/>
              <a:gd name="connsiteY2" fmla="*/ 133566 h 808215"/>
              <a:gd name="connsiteX3" fmla="*/ 1246149 w 1583473"/>
              <a:gd name="connsiteY3" fmla="*/ 808215 h 808215"/>
              <a:gd name="connsiteX4" fmla="*/ 337325 w 1583473"/>
              <a:gd name="connsiteY4" fmla="*/ 808215 h 808215"/>
              <a:gd name="connsiteX5" fmla="*/ 0 w 1583473"/>
              <a:gd name="connsiteY5" fmla="*/ 133566 h 808215"/>
              <a:gd name="connsiteX6" fmla="*/ 68425 w 1583473"/>
              <a:gd name="connsiteY6" fmla="*/ 10132 h 808215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5 w 1583473"/>
              <a:gd name="connsiteY0" fmla="*/ 2988 h 801071"/>
              <a:gd name="connsiteX1" fmla="*/ 1486950 w 1583473"/>
              <a:gd name="connsiteY1" fmla="*/ 0 h 801071"/>
              <a:gd name="connsiteX2" fmla="*/ 1583473 w 1583473"/>
              <a:gd name="connsiteY2" fmla="*/ 126422 h 801071"/>
              <a:gd name="connsiteX3" fmla="*/ 1246149 w 1583473"/>
              <a:gd name="connsiteY3" fmla="*/ 801071 h 801071"/>
              <a:gd name="connsiteX4" fmla="*/ 337325 w 1583473"/>
              <a:gd name="connsiteY4" fmla="*/ 801071 h 801071"/>
              <a:gd name="connsiteX5" fmla="*/ 0 w 1583473"/>
              <a:gd name="connsiteY5" fmla="*/ 126422 h 801071"/>
              <a:gd name="connsiteX6" fmla="*/ 68425 w 1583473"/>
              <a:gd name="connsiteY6" fmla="*/ 2988 h 801071"/>
              <a:gd name="connsiteX0" fmla="*/ 68423 w 1583473"/>
              <a:gd name="connsiteY0" fmla="*/ 7 h 807485"/>
              <a:gd name="connsiteX1" fmla="*/ 1486950 w 1583473"/>
              <a:gd name="connsiteY1" fmla="*/ 6414 h 807485"/>
              <a:gd name="connsiteX2" fmla="*/ 1583473 w 1583473"/>
              <a:gd name="connsiteY2" fmla="*/ 132836 h 807485"/>
              <a:gd name="connsiteX3" fmla="*/ 1246149 w 1583473"/>
              <a:gd name="connsiteY3" fmla="*/ 807485 h 807485"/>
              <a:gd name="connsiteX4" fmla="*/ 337325 w 1583473"/>
              <a:gd name="connsiteY4" fmla="*/ 807485 h 807485"/>
              <a:gd name="connsiteX5" fmla="*/ 0 w 1583473"/>
              <a:gd name="connsiteY5" fmla="*/ 132836 h 807485"/>
              <a:gd name="connsiteX6" fmla="*/ 68423 w 1583473"/>
              <a:gd name="connsiteY6" fmla="*/ 7 h 8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3473" h="807485">
                <a:moveTo>
                  <a:pt x="68423" y="7"/>
                </a:moveTo>
                <a:lnTo>
                  <a:pt x="1486950" y="6414"/>
                </a:lnTo>
                <a:cubicBezTo>
                  <a:pt x="1530824" y="67305"/>
                  <a:pt x="1538137" y="66842"/>
                  <a:pt x="1583473" y="132836"/>
                </a:cubicBezTo>
                <a:lnTo>
                  <a:pt x="1246149" y="807485"/>
                </a:lnTo>
                <a:lnTo>
                  <a:pt x="337325" y="807485"/>
                </a:lnTo>
                <a:lnTo>
                  <a:pt x="0" y="132836"/>
                </a:lnTo>
                <a:cubicBezTo>
                  <a:pt x="25734" y="88517"/>
                  <a:pt x="66500" y="-918"/>
                  <a:pt x="68423" y="7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25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8400000" scaled="0"/>
          </a:gradFill>
          <a:ln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085" y="1613141"/>
            <a:ext cx="8664497" cy="4943777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59126" y="163128"/>
            <a:ext cx="82399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08658D3-D71C-49AC-97FB-2A1D4EFE2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25C1643-3F22-45C0-9E87-0413D1B8D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81E4731-0C0E-4483-9467-5C22ED786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46A21-A279-4A8A-B12E-2FE06A891C3F}" type="datetime1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0766271-CC6B-43C4-8759-7CB5C5A94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Strength of Materials, 18CV32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DDB6D1D-09DA-4E4C-BD63-DBD2AA9C2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7F96F-1D34-4AD8-A324-DDD9B7126D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10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14" r:id="rId12"/>
  </p:sldLayoutIdLst>
  <p:transition spd="slow">
    <p:wipe dir="r"/>
  </p:transition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02042" y="160338"/>
            <a:ext cx="6939914" cy="122936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MODULE-1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SIMPLE STRESSES 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STRAINS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="" xmlns:a16="http://schemas.microsoft.com/office/drawing/2014/main" id="{C069FD52-B233-4864-9E5C-2D8D310B9C50}"/>
              </a:ext>
            </a:extLst>
          </p:cNvPr>
          <p:cNvSpPr txBox="1">
            <a:spLocks/>
          </p:cNvSpPr>
          <p:nvPr/>
        </p:nvSpPr>
        <p:spPr>
          <a:xfrm>
            <a:off x="382898" y="3457002"/>
            <a:ext cx="8587592" cy="459610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Name of Faculty: </a:t>
            </a:r>
            <a:r>
              <a:rPr lang="en-US" sz="10000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Dr. Vijayalakshmi Akella / Amrutha </a:t>
            </a:r>
            <a:r>
              <a:rPr lang="en-US" sz="10000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Dhiraj</a:t>
            </a:r>
          </a:p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dirty="0"/>
          </a:p>
          <a:p>
            <a:pPr marL="0" algn="ctr"/>
            <a:r>
              <a:rPr lang="en-IN" sz="18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	</a:t>
            </a:r>
          </a:p>
          <a:p>
            <a:pPr marL="0" algn="ctr"/>
            <a:endParaRPr lang="en-IN" dirty="0"/>
          </a:p>
        </p:txBody>
      </p:sp>
      <p:sp>
        <p:nvSpPr>
          <p:cNvPr id="61442" name="AutoShape 2" descr="Image result for kssem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444" name="AutoShape 4" descr="Image result for kssem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446" name="AutoShape 6" descr="Image result for kssem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448" name="AutoShape 8" descr="Image result for kssem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450" name="AutoShape 10" descr="Image result for kssem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6" name="Picture 2" descr="Image result for kssem logo">
            <a:extLst>
              <a:ext uri="{FF2B5EF4-FFF2-40B4-BE49-F238E27FC236}">
                <a16:creationId xmlns="" xmlns:a16="http://schemas.microsoft.com/office/drawing/2014/main" id="{EEAEEEFF-4A86-4E0E-A1BF-4894C3CB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780" y="4062006"/>
            <a:ext cx="1179829" cy="117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="" xmlns:a16="http://schemas.microsoft.com/office/drawing/2014/main" id="{041D95FB-714A-49A2-8B21-FBE0AE525365}"/>
              </a:ext>
            </a:extLst>
          </p:cNvPr>
          <p:cNvSpPr txBox="1">
            <a:spLocks/>
          </p:cNvSpPr>
          <p:nvPr/>
        </p:nvSpPr>
        <p:spPr>
          <a:xfrm>
            <a:off x="1592321" y="2078825"/>
            <a:ext cx="5733889" cy="1602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 Name: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 OF MATERIALS</a:t>
            </a:r>
          </a:p>
          <a:p>
            <a:pPr algn="ctr">
              <a:lnSpc>
                <a:spcPct val="150000"/>
              </a:lnSpc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 Code: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21CV33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="" xmlns:a16="http://schemas.microsoft.com/office/drawing/2014/main" id="{731E0E25-D5BB-49B3-ABA3-4BEDC25FE5DF}"/>
              </a:ext>
            </a:extLst>
          </p:cNvPr>
          <p:cNvSpPr txBox="1">
            <a:spLocks/>
          </p:cNvSpPr>
          <p:nvPr/>
        </p:nvSpPr>
        <p:spPr>
          <a:xfrm>
            <a:off x="731520" y="5526088"/>
            <a:ext cx="7753031" cy="459610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Dept. of Civil Engineering</a:t>
            </a:r>
          </a:p>
          <a:p>
            <a:pPr algn="ctr"/>
            <a:r>
              <a:rPr lang="en-US" sz="10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 S School of Engineering and Management</a:t>
            </a:r>
            <a:endParaRPr lang="en-US" sz="10000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dirty="0"/>
          </a:p>
          <a:p>
            <a:pPr marL="0" algn="ctr"/>
            <a:r>
              <a:rPr lang="en-IN" sz="18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	</a:t>
            </a:r>
          </a:p>
          <a:p>
            <a:pPr marL="0" algn="ctr"/>
            <a:endParaRPr lang="en-IN" dirty="0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392" y="412954"/>
            <a:ext cx="8067179" cy="565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214" y="835742"/>
            <a:ext cx="8073327" cy="48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1118" y="464575"/>
            <a:ext cx="7753868" cy="5788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94276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432" y="685185"/>
            <a:ext cx="8078109" cy="464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477" y="179745"/>
            <a:ext cx="8872423" cy="1983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908" y="2224241"/>
            <a:ext cx="870585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0271" y="3502677"/>
            <a:ext cx="8177366" cy="216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258" y="549992"/>
            <a:ext cx="7827691" cy="490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15" y="344128"/>
            <a:ext cx="8105432" cy="5997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609" y="754317"/>
            <a:ext cx="8067818" cy="2647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1446" y="3667430"/>
            <a:ext cx="828859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Tensile strength of a material can be measured by</a:t>
            </a:r>
          </a:p>
          <a:p>
            <a:pPr algn="just">
              <a:lnSpc>
                <a:spcPct val="150000"/>
              </a:lnSpc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testing it with an Universal Testing Machine (or</a:t>
            </a:r>
          </a:p>
          <a:p>
            <a:pPr algn="just">
              <a:lnSpc>
                <a:spcPct val="150000"/>
              </a:lnSpc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UTM)</a:t>
            </a:r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689" y="398514"/>
            <a:ext cx="7611704" cy="592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955" y="353961"/>
            <a:ext cx="8147434" cy="596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1781" y="157315"/>
            <a:ext cx="831809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Shearing Stress or Tangential Stress: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When the direction of the deforming force or external force is parallel to the cross-sectional area, the stress experienced by the object is called shearing stress or </a:t>
            </a: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tangential stress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3592" y="348278"/>
            <a:ext cx="7491814" cy="5698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620" y="220304"/>
            <a:ext cx="8053714" cy="6062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772" y="375317"/>
            <a:ext cx="7832180" cy="572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432" y="376084"/>
            <a:ext cx="8082116" cy="565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" y="372245"/>
            <a:ext cx="7741988" cy="57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942" y="349045"/>
            <a:ext cx="8219768" cy="611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685" y="481779"/>
            <a:ext cx="8050170" cy="57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806" y="373626"/>
            <a:ext cx="8541159" cy="55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550160" y="6348993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18CV32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3" y="133350"/>
            <a:ext cx="8943975" cy="659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 txBox="1">
            <a:spLocks/>
          </p:cNvSpPr>
          <p:nvPr/>
        </p:nvSpPr>
        <p:spPr>
          <a:xfrm>
            <a:off x="1420181" y="6532062"/>
            <a:ext cx="6451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9387" y="596544"/>
            <a:ext cx="7781326" cy="4899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4651" y="4721942"/>
            <a:ext cx="2136058" cy="213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804" y="423863"/>
            <a:ext cx="8513696" cy="583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142" y="360568"/>
            <a:ext cx="8314632" cy="555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5" name="TextBox 4"/>
          <p:cNvSpPr txBox="1"/>
          <p:nvPr/>
        </p:nvSpPr>
        <p:spPr>
          <a:xfrm>
            <a:off x="5407740" y="2890682"/>
            <a:ext cx="88490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2800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 useBgFill="1">
        <p:nvSpPr>
          <p:cNvPr id="6" name="TextBox 5"/>
          <p:cNvSpPr txBox="1"/>
          <p:nvPr/>
        </p:nvSpPr>
        <p:spPr>
          <a:xfrm>
            <a:off x="3849328" y="5019366"/>
            <a:ext cx="3588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2800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3225" y="821148"/>
            <a:ext cx="7688365" cy="4691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6" name="TextBox 5"/>
          <p:cNvSpPr txBox="1"/>
          <p:nvPr/>
        </p:nvSpPr>
        <p:spPr>
          <a:xfrm>
            <a:off x="1789469" y="3913237"/>
            <a:ext cx="88490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2800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 useBgFill="1">
        <p:nvSpPr>
          <p:cNvPr id="7" name="TextBox 6"/>
          <p:cNvSpPr txBox="1"/>
          <p:nvPr/>
        </p:nvSpPr>
        <p:spPr>
          <a:xfrm>
            <a:off x="5923933" y="791495"/>
            <a:ext cx="137160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(E)</a:t>
            </a:r>
            <a:endParaRPr lang="en-US" sz="5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284" y="334742"/>
            <a:ext cx="8486775" cy="537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4793226" y="3352800"/>
            <a:ext cx="2541639" cy="1097127"/>
            <a:chOff x="4793226" y="3352800"/>
            <a:chExt cx="2541639" cy="1097127"/>
          </a:xfrm>
        </p:grpSpPr>
        <p:sp useBgFill="1">
          <p:nvSpPr>
            <p:cNvPr id="5" name="TextBox 4"/>
            <p:cNvSpPr txBox="1"/>
            <p:nvPr/>
          </p:nvSpPr>
          <p:spPr>
            <a:xfrm>
              <a:off x="6715431" y="3352800"/>
              <a:ext cx="619434" cy="49244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sz="2600" b="1" i="1" dirty="0" smtClean="0">
                  <a:latin typeface="Times New Roman" pitchFamily="18" charset="0"/>
                  <a:cs typeface="Times New Roman" pitchFamily="18" charset="0"/>
                </a:rPr>
                <a:t>dL</a:t>
              </a:r>
              <a:endParaRPr lang="en-US" sz="2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 useBgFill="1">
          <p:nvSpPr>
            <p:cNvPr id="6" name="TextBox 5"/>
            <p:cNvSpPr txBox="1"/>
            <p:nvPr/>
          </p:nvSpPr>
          <p:spPr>
            <a:xfrm>
              <a:off x="4793226" y="3957484"/>
              <a:ext cx="619434" cy="49244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sz="2600" b="1" i="1" dirty="0" smtClean="0">
                  <a:latin typeface="Times New Roman" pitchFamily="18" charset="0"/>
                  <a:cs typeface="Times New Roman" pitchFamily="18" charset="0"/>
                </a:rPr>
                <a:t>dL</a:t>
              </a:r>
              <a:endParaRPr lang="en-US" sz="2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29841" y="5033804"/>
            <a:ext cx="393880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FL/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A.dL</a:t>
            </a:r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Or,           dL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FL/AE</a:t>
            </a:r>
          </a:p>
          <a:p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7196" y="455204"/>
            <a:ext cx="7743067" cy="528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TextBox 4"/>
          <p:cNvSpPr txBox="1"/>
          <p:nvPr/>
        </p:nvSpPr>
        <p:spPr>
          <a:xfrm>
            <a:off x="7207045" y="5869859"/>
            <a:ext cx="619434" cy="4924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sz="2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5568" y="314018"/>
            <a:ext cx="7576316" cy="581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653" y="985838"/>
            <a:ext cx="8274685" cy="4785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5" name="TextBox 4"/>
          <p:cNvSpPr txBox="1"/>
          <p:nvPr/>
        </p:nvSpPr>
        <p:spPr>
          <a:xfrm>
            <a:off x="7772397" y="1076631"/>
            <a:ext cx="1371603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(G)</a:t>
            </a:r>
            <a:endParaRPr lang="en-US" sz="4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 useBgFill="1">
        <p:nvSpPr>
          <p:cNvPr id="6" name="TextBox 5"/>
          <p:cNvSpPr txBox="1"/>
          <p:nvPr/>
        </p:nvSpPr>
        <p:spPr>
          <a:xfrm>
            <a:off x="2556383" y="4414682"/>
            <a:ext cx="521113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sz="4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2967" y="4404851"/>
            <a:ext cx="286118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Tangential Stress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5" y="461963"/>
            <a:ext cx="855345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179" y="300039"/>
            <a:ext cx="8078805" cy="588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764" y="303419"/>
            <a:ext cx="8104945" cy="593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836" y="176981"/>
            <a:ext cx="7947048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909" y="249801"/>
            <a:ext cx="7810826" cy="585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411" y="171142"/>
            <a:ext cx="8115453" cy="612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18652"/>
            <a:ext cx="882015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4296" y="707922"/>
            <a:ext cx="7865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20181" y="6381750"/>
            <a:ext cx="6451600" cy="476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Strength of Materials,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21CV33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62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524000"/>
            <a:ext cx="5687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Useful links</a:t>
            </a: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2600" y="2286000"/>
            <a:ext cx="5687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http://www.digimat.in/nptel/courses/video/105105108/L16.html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962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93425" y="2185014"/>
            <a:ext cx="523926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Microsoft Motion BG">
      <a:dk1>
        <a:sysClr val="windowText" lastClr="000000"/>
      </a:dk1>
      <a:lt1>
        <a:sysClr val="window" lastClr="FFFFFF"/>
      </a:lt1>
      <a:dk2>
        <a:srgbClr val="2B370A"/>
      </a:dk2>
      <a:lt2>
        <a:srgbClr val="EBF6D0"/>
      </a:lt2>
      <a:accent1>
        <a:srgbClr val="FF9900"/>
      </a:accent1>
      <a:accent2>
        <a:srgbClr val="FFCC00"/>
      </a:accent2>
      <a:accent3>
        <a:srgbClr val="9BBB59"/>
      </a:accent3>
      <a:accent4>
        <a:srgbClr val="1E8C16"/>
      </a:accent4>
      <a:accent5>
        <a:srgbClr val="00CC99"/>
      </a:accent5>
      <a:accent6>
        <a:srgbClr val="00A1DA"/>
      </a:accent6>
      <a:hlink>
        <a:srgbClr val="00D2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icrosoft Motion BG">
      <a:dk1>
        <a:sysClr val="windowText" lastClr="000000"/>
      </a:dk1>
      <a:lt1>
        <a:sysClr val="window" lastClr="FFFFFF"/>
      </a:lt1>
      <a:dk2>
        <a:srgbClr val="2B370A"/>
      </a:dk2>
      <a:lt2>
        <a:srgbClr val="EBF6D0"/>
      </a:lt2>
      <a:accent1>
        <a:srgbClr val="FF9900"/>
      </a:accent1>
      <a:accent2>
        <a:srgbClr val="FFCC00"/>
      </a:accent2>
      <a:accent3>
        <a:srgbClr val="9BBB59"/>
      </a:accent3>
      <a:accent4>
        <a:srgbClr val="1E8C16"/>
      </a:accent4>
      <a:accent5>
        <a:srgbClr val="00CC99"/>
      </a:accent5>
      <a:accent6>
        <a:srgbClr val="00A1DA"/>
      </a:accent6>
      <a:hlink>
        <a:srgbClr val="00D2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21587D2-7C39-444E-A417-F289892BFE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364</Words>
  <Application>Microsoft Office PowerPoint</Application>
  <PresentationFormat>On-screen Show (4:3)</PresentationFormat>
  <Paragraphs>83</Paragraphs>
  <Slides>38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  MODULE-1  SIMPLE STRESSES AND STRAINS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2013-06-23T18:08:54Z</dcterms:created>
  <dcterms:modified xsi:type="dcterms:W3CDTF">2024-02-06T06:12:20Z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TC027279929991</vt:lpwstr>
  </property>
</Properties>
</file>