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75" r:id="rId5"/>
    <p:sldId id="276" r:id="rId6"/>
    <p:sldId id="277" r:id="rId7"/>
    <p:sldId id="302" r:id="rId8"/>
    <p:sldId id="278" r:id="rId9"/>
    <p:sldId id="279" r:id="rId10"/>
    <p:sldId id="280" r:id="rId11"/>
    <p:sldId id="281" r:id="rId12"/>
    <p:sldId id="282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303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24" autoAdjust="0"/>
  </p:normalViewPr>
  <p:slideViewPr>
    <p:cSldViewPr>
      <p:cViewPr varScale="1">
        <p:scale>
          <a:sx n="70" d="100"/>
          <a:sy n="70" d="100"/>
        </p:scale>
        <p:origin x="-13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4" y="69756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3" y="1449304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3" y="1396721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3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1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4" y="69756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1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9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1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3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7" y="2341476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7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1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9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10" y="4650475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1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9" y="66676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9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1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telectronics.com/arm-processor-architecture-working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28194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</a:rPr>
              <a:t>SUBJECT CODE: </a:t>
            </a:r>
            <a:r>
              <a:rPr lang="en-US" sz="3200" b="1" dirty="0" smtClean="0">
                <a:solidFill>
                  <a:srgbClr val="00B050"/>
                </a:solidFill>
              </a:rPr>
              <a:t>18EC62</a:t>
            </a:r>
            <a:endParaRPr lang="en-US" sz="3200" b="1" dirty="0" smtClean="0">
              <a:solidFill>
                <a:srgbClr val="00B050"/>
              </a:solidFill>
            </a:endParaRPr>
          </a:p>
          <a:p>
            <a:r>
              <a:rPr lang="en-US" sz="3200" b="1" dirty="0" smtClean="0">
                <a:solidFill>
                  <a:srgbClr val="FF0000"/>
                </a:solidFill>
              </a:rPr>
              <a:t>BY:</a:t>
            </a:r>
          </a:p>
          <a:p>
            <a:r>
              <a:rPr lang="en-US" sz="3200" b="1" dirty="0" smtClean="0">
                <a:solidFill>
                  <a:srgbClr val="7030A0"/>
                </a:solidFill>
              </a:rPr>
              <a:t>DILEEP J</a:t>
            </a:r>
          </a:p>
          <a:p>
            <a:r>
              <a:rPr lang="en-US" sz="3200" b="1" dirty="0" smtClean="0">
                <a:solidFill>
                  <a:srgbClr val="7030A0"/>
                </a:solidFill>
              </a:rPr>
              <a:t>ASST. PROF., DEPT. OF </a:t>
            </a:r>
            <a:r>
              <a:rPr lang="en-US" sz="3200" b="1" dirty="0" smtClean="0">
                <a:solidFill>
                  <a:srgbClr val="7030A0"/>
                </a:solidFill>
              </a:rPr>
              <a:t>ECE</a:t>
            </a:r>
            <a:r>
              <a:rPr lang="en-US" sz="3200" b="1" dirty="0" smtClean="0">
                <a:solidFill>
                  <a:srgbClr val="7030A0"/>
                </a:solidFill>
              </a:rPr>
              <a:t>, </a:t>
            </a:r>
            <a:r>
              <a:rPr lang="en-US" sz="3200" b="1" dirty="0" smtClean="0">
                <a:solidFill>
                  <a:srgbClr val="7030A0"/>
                </a:solidFill>
              </a:rPr>
              <a:t>KSSEM</a:t>
            </a:r>
            <a:endParaRPr lang="en-US" sz="3200" b="1" dirty="0">
              <a:solidFill>
                <a:srgbClr val="7030A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sz="4800" b="1" dirty="0" smtClean="0"/>
              <a:t>EMBEDDED  </a:t>
            </a:r>
            <a:r>
              <a:rPr sz="4800" b="1" dirty="0" smtClean="0"/>
              <a:t>SYSTEMS</a:t>
            </a:r>
            <a:endParaRPr 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79438"/>
            <a:ext cx="8153400" cy="63976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MODULE-1: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371600"/>
            <a:ext cx="8610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3819525"/>
            <a:ext cx="8534400" cy="1438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" y="609600"/>
            <a:ext cx="87630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02713" y="304800"/>
            <a:ext cx="8436489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86106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09905" y="304800"/>
            <a:ext cx="8353097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458200" cy="7159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Evolution of ARM Processor Architecture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62712" y="1295400"/>
            <a:ext cx="8500289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61339" y="533400"/>
            <a:ext cx="8577861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64837" y="533400"/>
            <a:ext cx="8474364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93665" y="457200"/>
            <a:ext cx="8697937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0176" y="533400"/>
            <a:ext cx="8140424" cy="5835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28909" y="533400"/>
            <a:ext cx="8134092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304800"/>
            <a:ext cx="85344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7" name="Picture 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457200"/>
            <a:ext cx="8458200" cy="5977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685800"/>
            <a:ext cx="84582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457200"/>
            <a:ext cx="84582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2"/>
            <a:ext cx="8686800" cy="6324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6" y="304801"/>
            <a:ext cx="8743951" cy="6248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533401"/>
            <a:ext cx="84582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381000"/>
            <a:ext cx="84582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66800" y="304800"/>
            <a:ext cx="7289400" cy="5323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1006522" y="5715000"/>
            <a:ext cx="678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Refer below link for more Details:</a:t>
            </a:r>
          </a:p>
          <a:p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://www.watelectronics.com/arm-processor-architecture-working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2055" y="304800"/>
            <a:ext cx="8799545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381000"/>
            <a:ext cx="84582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381000"/>
            <a:ext cx="84582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371600" y="2590800"/>
            <a:ext cx="6248400" cy="1295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6600" b="1" dirty="0" smtClean="0">
                <a:solidFill>
                  <a:srgbClr val="7030A0"/>
                </a:solidFill>
                <a:latin typeface="Copperplate Gothic Light" pitchFamily="34" charset="0"/>
              </a:rPr>
              <a:t>THANK  YOU</a:t>
            </a:r>
            <a:endParaRPr lang="en-US" sz="6600" b="1" dirty="0">
              <a:solidFill>
                <a:srgbClr val="7030A0"/>
              </a:solidFill>
              <a:latin typeface="Copperplate Gothic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2250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49820</TotalTime>
  <Words>40</Words>
  <Application>Microsoft Office PowerPoint</Application>
  <PresentationFormat>On-screen Show (4:3)</PresentationFormat>
  <Paragraphs>10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Equity</vt:lpstr>
      <vt:lpstr>EMBEDDED  SYSTEMS</vt:lpstr>
      <vt:lpstr>MODULE-1:</vt:lpstr>
      <vt:lpstr>PowerPoint Presentation</vt:lpstr>
      <vt:lpstr>PowerPoint Presentation</vt:lpstr>
      <vt:lpstr>PowerPoint Presentation</vt:lpstr>
      <vt:lpstr>PowerPoint Presentation</vt:lpstr>
      <vt:lpstr>Evolution of ARM Processor Architecture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ARM MICROCONTROLLER &amp; EMBEDDED SYSTEMS</dc:title>
  <dc:creator>DILEEP</dc:creator>
  <cp:lastModifiedBy>naac</cp:lastModifiedBy>
  <cp:revision>41</cp:revision>
  <dcterms:created xsi:type="dcterms:W3CDTF">2006-08-16T00:00:00Z</dcterms:created>
  <dcterms:modified xsi:type="dcterms:W3CDTF">2023-02-23T04:04:34Z</dcterms:modified>
</cp:coreProperties>
</file>