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6" r:id="rId5"/>
    <p:sldId id="258" r:id="rId6"/>
    <p:sldId id="261" r:id="rId7"/>
    <p:sldId id="259" r:id="rId8"/>
    <p:sldId id="260" r:id="rId9"/>
    <p:sldId id="262" r:id="rId10"/>
    <p:sldId id="263" r:id="rId11"/>
    <p:sldId id="264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E3EC9-A61E-4E17-875E-B9193F3344C8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7C23-0FCE-4443-9985-B99177770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601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E3EC9-A61E-4E17-875E-B9193F3344C8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7C23-0FCE-4443-9985-B99177770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523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E3EC9-A61E-4E17-875E-B9193F3344C8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7C23-0FCE-4443-9985-B99177770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274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E3EC9-A61E-4E17-875E-B9193F3344C8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7C23-0FCE-4443-9985-B99177770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424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E3EC9-A61E-4E17-875E-B9193F3344C8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7C23-0FCE-4443-9985-B99177770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851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E3EC9-A61E-4E17-875E-B9193F3344C8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7C23-0FCE-4443-9985-B99177770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868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E3EC9-A61E-4E17-875E-B9193F3344C8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7C23-0FCE-4443-9985-B99177770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53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E3EC9-A61E-4E17-875E-B9193F3344C8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7C23-0FCE-4443-9985-B99177770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741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E3EC9-A61E-4E17-875E-B9193F3344C8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7C23-0FCE-4443-9985-B99177770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52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E3EC9-A61E-4E17-875E-B9193F3344C8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7C23-0FCE-4443-9985-B99177770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180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E3EC9-A61E-4E17-875E-B9193F3344C8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7C23-0FCE-4443-9985-B99177770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314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E3EC9-A61E-4E17-875E-B9193F3344C8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A7C23-0FCE-4443-9985-B99177770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344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iviljungle.com/test-for-compressive-strength-brick/" TargetMode="External"/><Relationship Id="rId2" Type="http://schemas.openxmlformats.org/officeDocument/2006/relationships/hyperlink" Target="https://civiljungle.com/job-procedure-for-rcc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oncrete.org/committees/joinacommittee.aspx" TargetMode="External"/><Relationship Id="rId4" Type="http://schemas.openxmlformats.org/officeDocument/2006/relationships/hyperlink" Target="https://civiljungle.com/concreting-in-construction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civiljungle.com/honeycomb-concrete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trusoft.com/" TargetMode="External"/><Relationship Id="rId2" Type="http://schemas.openxmlformats.org/officeDocument/2006/relationships/hyperlink" Target="https://archive.nptel.ac.in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304800" y="1219200"/>
            <a:ext cx="8610600" cy="491324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i="1" u="sng" dirty="0" smtClean="0">
                <a:solidFill>
                  <a:srgbClr val="7030A0"/>
                </a:solidFill>
                <a:highlight>
                  <a:srgbClr val="FFFF00"/>
                </a:highlight>
              </a:rPr>
              <a:t>Subject   &amp;  Subject CODE</a:t>
            </a:r>
          </a:p>
          <a:p>
            <a:pPr algn="l"/>
            <a:r>
              <a:rPr lang="en-US" dirty="0" smtClean="0">
                <a:solidFill>
                  <a:srgbClr val="7030A0"/>
                </a:solidFill>
              </a:rPr>
              <a:t>DESIGN OF PRESTRESSED CONCRETE (18CV81)</a:t>
            </a:r>
          </a:p>
          <a:p>
            <a:pPr algn="l"/>
            <a:r>
              <a:rPr lang="en-US" sz="3600" i="1" u="sng" dirty="0" smtClean="0">
                <a:solidFill>
                  <a:srgbClr val="7030A0"/>
                </a:solidFill>
                <a:highlight>
                  <a:srgbClr val="FFFF00"/>
                </a:highlight>
              </a:rPr>
              <a:t>Name of the Faculty:</a:t>
            </a:r>
          </a:p>
          <a:p>
            <a:pPr algn="l"/>
            <a:r>
              <a:rPr lang="en-US" dirty="0" smtClean="0">
                <a:solidFill>
                  <a:srgbClr val="7030A0"/>
                </a:solidFill>
              </a:rPr>
              <a:t>NAVEENA M P</a:t>
            </a:r>
          </a:p>
          <a:p>
            <a:pPr algn="l"/>
            <a:endParaRPr lang="en-US" dirty="0" smtClean="0">
              <a:solidFill>
                <a:srgbClr val="7030A0"/>
              </a:solidFill>
            </a:endParaRPr>
          </a:p>
          <a:p>
            <a:pPr algn="l"/>
            <a:endParaRPr lang="en-US" dirty="0" smtClean="0">
              <a:solidFill>
                <a:srgbClr val="7030A0"/>
              </a:solidFill>
            </a:endParaRPr>
          </a:p>
          <a:p>
            <a:pPr algn="l"/>
            <a:endParaRPr lang="en-US" dirty="0" smtClean="0">
              <a:solidFill>
                <a:srgbClr val="7030A0"/>
              </a:solidFill>
            </a:endParaRPr>
          </a:p>
          <a:p>
            <a:pPr algn="l"/>
            <a:endParaRPr lang="en-US" dirty="0" smtClean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rgbClr val="7030A0"/>
                </a:solidFill>
              </a:rPr>
              <a:t>Dept. of Civil Engg</a:t>
            </a:r>
          </a:p>
          <a:p>
            <a:r>
              <a:rPr lang="en-US" sz="2800" dirty="0" smtClean="0">
                <a:solidFill>
                  <a:srgbClr val="7030A0"/>
                </a:solidFill>
              </a:rPr>
              <a:t>K S School of Engg &amp; Management</a:t>
            </a:r>
          </a:p>
          <a:p>
            <a:pPr algn="l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8" name="image1.jpg">
            <a:extLst>
              <a:ext uri="{FF2B5EF4-FFF2-40B4-BE49-F238E27FC236}">
                <a16:creationId xmlns="" xmlns:a16="http://schemas.microsoft.com/office/drawing/2014/main" id="{9471CD12-4A53-47A7-A210-624C20C6FABF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924300" y="3505200"/>
            <a:ext cx="1371600" cy="1371600"/>
          </a:xfrm>
          <a:prstGeom prst="rect">
            <a:avLst/>
          </a:prstGeom>
          <a:ln/>
        </p:spPr>
      </p:pic>
      <p:sp>
        <p:nvSpPr>
          <p:cNvPr id="9" name="Rectangle 8"/>
          <p:cNvSpPr/>
          <p:nvPr/>
        </p:nvSpPr>
        <p:spPr>
          <a:xfrm>
            <a:off x="2209800" y="27657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b="1" spc="300" dirty="0" smtClean="0">
                <a:ln w="11430" cmpd="sng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MODULE-1</a:t>
            </a:r>
            <a:endParaRPr lang="en-US" sz="2400" b="1" spc="300" dirty="0">
              <a:ln w="11430" cmpd="sng">
                <a:solidFill>
                  <a:srgbClr val="00B0F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r>
              <a:rPr lang="en-US" b="1" spc="300" dirty="0" smtClean="0">
                <a:ln w="11430" cmpd="sng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INTRODUCTION</a:t>
            </a:r>
            <a:endParaRPr lang="en-US" b="1" spc="300" dirty="0">
              <a:ln w="11430" cmpd="sng">
                <a:solidFill>
                  <a:srgbClr val="00B0F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452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837"/>
            <a:ext cx="8229600" cy="4525963"/>
          </a:xfrm>
        </p:spPr>
        <p:txBody>
          <a:bodyPr/>
          <a:lstStyle/>
          <a:p>
            <a:r>
              <a:rPr lang="en-US" dirty="0" smtClean="0"/>
              <a:t>Prestressed concrete </a:t>
            </a:r>
          </a:p>
          <a:p>
            <a:endParaRPr lang="en-US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1954173"/>
            <a:ext cx="8458200" cy="437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ordinary reinforced 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concrete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tensile stresses by steel alone and 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compressive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stresses are taken up by concrete. This concrete below the neutral axis is ignored since it is weak in tension.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Although steel takes up to the tensile stresses, the concrete at the tensile zone develops minute cracks. Th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 load-carrying capacity of such 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concrete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sections can be increased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if steel and concrete both are stressed before the application of external loads.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This is the concept of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prestressed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concrete.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As per the 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ACI committee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prestressed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concrete is that concrete in which internal stresses of suitable magnitude are introduced so that these stresses resulting from the 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external loadings can be counteracted to a desired degree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10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8" t="20238" r="26933" b="14016"/>
          <a:stretch/>
        </p:blipFill>
        <p:spPr bwMode="auto">
          <a:xfrm>
            <a:off x="1600200" y="1474519"/>
            <a:ext cx="6720115" cy="480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1744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3" t="26786" r="32957" b="10416"/>
          <a:stretch/>
        </p:blipFill>
        <p:spPr bwMode="auto">
          <a:xfrm>
            <a:off x="1066800" y="609600"/>
            <a:ext cx="6705600" cy="5791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2324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 tensioning :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9600" y="2286000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Pre-tensioning, the steel tendons are tensioned before the concrete is cast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The tendons are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temporarily anchored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against some abutments and then cut or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released after the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concrete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has been placed and hardened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204405"/>
            <a:ext cx="4081462" cy="334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8581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32004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2400"/>
            <a:ext cx="3403095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88773"/>
            <a:ext cx="3581400" cy="295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8171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r>
              <a:rPr lang="en-US" dirty="0" smtClean="0"/>
              <a:t>Post tensioning :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9600" y="2057400"/>
            <a:ext cx="8229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Post-tensioning, the steel tendons are tensioned after the concrete has been cast and hardened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64" y="2867891"/>
            <a:ext cx="67818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9329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42672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Post Tensioning in Concrete Slab | Benefits and Advantages of Post- Tension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532909"/>
            <a:ext cx="4441825" cy="2965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426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638800"/>
          </a:xfrm>
        </p:spPr>
        <p:txBody>
          <a:bodyPr/>
          <a:lstStyle/>
          <a:p>
            <a:r>
              <a:rPr lang="en-US" dirty="0" smtClean="0"/>
              <a:t>Tendons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57" t="21970" r="28383" b="12698"/>
          <a:stretch/>
        </p:blipFill>
        <p:spPr bwMode="auto">
          <a:xfrm>
            <a:off x="1828800" y="1447800"/>
            <a:ext cx="6357257" cy="477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3843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33" t="28968" r="29722" b="11553"/>
          <a:stretch/>
        </p:blipFill>
        <p:spPr bwMode="auto">
          <a:xfrm>
            <a:off x="1676400" y="1676400"/>
            <a:ext cx="6212114" cy="435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6310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2" t="22024" r="25148" b="17614"/>
          <a:stretch/>
        </p:blipFill>
        <p:spPr bwMode="auto">
          <a:xfrm>
            <a:off x="1143000" y="1905000"/>
            <a:ext cx="6633030" cy="441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85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09600" y="685800"/>
            <a:ext cx="8153400" cy="5486400"/>
          </a:xfrm>
        </p:spPr>
        <p:txBody>
          <a:bodyPr/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en-US" b="1" i="1" u="sng" dirty="0" smtClean="0"/>
              <a:t>USEFUL WEBLINKS:</a:t>
            </a:r>
          </a:p>
          <a:p>
            <a:pPr marL="514350" indent="-514350" algn="just">
              <a:buAutoNum type="arabicPeriod"/>
            </a:pP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://archive.nptel.ac.in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marL="514350" indent="-514350" algn="just">
              <a:buAutoNum type="arabicPeriod"/>
            </a:pPr>
            <a:r>
              <a:rPr lang="en-US" dirty="0">
                <a:hlinkClick r:id="rId3"/>
              </a:rPr>
              <a:t>https://strusoft.com/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614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227</Words>
  <Application>Microsoft Office PowerPoint</Application>
  <PresentationFormat>On-screen Show (4:3)</PresentationFormat>
  <Paragraphs>26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PSC</dc:title>
  <dc:creator>System Administrator</dc:creator>
  <cp:lastModifiedBy>system administrator</cp:lastModifiedBy>
  <cp:revision>7</cp:revision>
  <dcterms:created xsi:type="dcterms:W3CDTF">2022-04-04T05:16:28Z</dcterms:created>
  <dcterms:modified xsi:type="dcterms:W3CDTF">2022-12-13T08:38:42Z</dcterms:modified>
</cp:coreProperties>
</file>