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5" r:id="rId31"/>
    <p:sldId id="284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QuWlTDDecs" TargetMode="External"/><Relationship Id="rId2" Type="http://schemas.openxmlformats.org/officeDocument/2006/relationships/hyperlink" Target="https://www.youtube.com/watch?v=pBtPCXUltB8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youtube.com/watch?v=7G3eXI_DPn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-1</a:t>
            </a:r>
            <a:endParaRPr lang="en-US" dirty="0"/>
          </a:p>
        </p:txBody>
      </p:sp>
      <p:sp>
        <p:nvSpPr>
          <p:cNvPr id="4" name="Google Shape;86;p1"/>
          <p:cNvSpPr txBox="1">
            <a:spLocks noGrp="1"/>
          </p:cNvSpPr>
          <p:nvPr>
            <p:ph idx="1"/>
          </p:nvPr>
        </p:nvSpPr>
        <p:spPr>
          <a:xfrm>
            <a:off x="381000" y="1295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SUBJECT: </a:t>
            </a:r>
            <a:r>
              <a:rPr lang="en-US" sz="2400" b="1" dirty="0" smtClean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Environmental </a:t>
            </a:r>
            <a:r>
              <a:rPr lang="en-US" sz="2400" b="1" dirty="0" smtClean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studies</a:t>
            </a:r>
            <a:endParaRPr dirty="0">
              <a:solidFill>
                <a:srgbClr val="00B050"/>
              </a:solidFill>
            </a:endParaRPr>
          </a:p>
          <a:p>
            <a:pPr marL="0" lvl="0" indent="0">
              <a:spcBef>
                <a:spcPts val="1000"/>
              </a:spcBef>
              <a:buSzPts val="2400"/>
              <a:buNone/>
            </a:pPr>
            <a:r>
              <a:rPr lang="en-US" sz="2400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SUBJECT CODE: </a:t>
            </a:r>
            <a:r>
              <a:rPr lang="en-US" sz="2400" b="1" dirty="0">
                <a:solidFill>
                  <a:srgbClr val="00B050"/>
                </a:solidFill>
              </a:rPr>
              <a:t>18CIV59</a:t>
            </a:r>
            <a:endParaRPr sz="2400" b="1" dirty="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32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32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DEPT. OF CIVIL ENGG.</a:t>
            </a:r>
            <a:endParaRPr dirty="0">
              <a:solidFill>
                <a:srgbClr val="0070C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K.S. SCHOOL OF ENGG. &amp; MANAGEMENT</a:t>
            </a:r>
            <a:endParaRPr dirty="0">
              <a:solidFill>
                <a:srgbClr val="0070C0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NAME OF THE FACULTY: </a:t>
            </a:r>
            <a:r>
              <a:rPr lang="en-US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</a:t>
            </a:r>
            <a:r>
              <a:rPr lang="en-US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Rashmi</a:t>
            </a:r>
            <a:r>
              <a:rPr lang="en-US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 R</a:t>
            </a:r>
            <a:r>
              <a:rPr lang="en-US" sz="24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dirty="0">
              <a:solidFill>
                <a:srgbClr val="002060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Asst. Prof.</a:t>
            </a:r>
            <a:endParaRPr sz="24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149" y="1994770"/>
            <a:ext cx="1219200" cy="151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8998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ECOLOGY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AND BIODIVERSITY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455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ECOSYSTEMS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3399"/>
                </a:solidFill>
              </a:rPr>
              <a:t>Natural ecosystems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A biological environment that is found in nature (e.g. a forest) rather than created or altered by man (a farm).</a:t>
            </a:r>
          </a:p>
          <a:p>
            <a:pPr lvl="1"/>
            <a:r>
              <a:rPr lang="en-US" dirty="0" smtClean="0"/>
              <a:t>Types</a:t>
            </a: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Terrestrial</a:t>
            </a:r>
          </a:p>
          <a:p>
            <a:pPr lvl="3"/>
            <a:r>
              <a:rPr lang="en-US" dirty="0" smtClean="0"/>
              <a:t>In terrestrial ecosystems, organisms interact with land (the word "terra" means land).</a:t>
            </a: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Aquatic</a:t>
            </a:r>
          </a:p>
          <a:p>
            <a:pPr lvl="3"/>
            <a:r>
              <a:rPr lang="en-US" dirty="0" smtClean="0"/>
              <a:t>In aquatic ecosystems, organisms interact with water (the word "aqua" means water).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2464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ECOSYSTEMS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3399"/>
                </a:solidFill>
              </a:rPr>
              <a:t>Artificial ecosystems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Humans have modified some ecosystems for their own benefit. These are artificial ecosystems. </a:t>
            </a:r>
          </a:p>
          <a:p>
            <a:pPr lvl="1"/>
            <a:r>
              <a:rPr lang="en-US" dirty="0" smtClean="0"/>
              <a:t>Cultivated farms and gardens are types of artificial (human made) ecosystems. </a:t>
            </a:r>
          </a:p>
          <a:p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" y="4343400"/>
            <a:ext cx="9135924" cy="1948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1811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Terrestrial Ecosystems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553" y="1600200"/>
            <a:ext cx="690689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0601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1" y="228600"/>
            <a:ext cx="9068519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6064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782"/>
            <a:ext cx="8382000" cy="6643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8600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2455"/>
            <a:ext cx="8352759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8766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399"/>
            <a:ext cx="8134350" cy="661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815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305800" cy="642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9713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486775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8894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799"/>
            <a:ext cx="8272462" cy="641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7414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16" y="152400"/>
            <a:ext cx="8371348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208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855"/>
            <a:ext cx="8201025" cy="6716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622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615363" cy="6799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8996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405813" cy="6595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6108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8191500" cy="642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498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5570" y="2875002"/>
            <a:ext cx="49816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Biodiversity</a:t>
            </a:r>
          </a:p>
        </p:txBody>
      </p:sp>
    </p:spTree>
    <p:extLst>
      <p:ext uri="{BB962C8B-B14F-4D97-AF65-F5344CB8AC3E}">
        <p14:creationId xmlns:p14="http://schemas.microsoft.com/office/powerpoint/2010/main" val="2315303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2931"/>
            <a:ext cx="7177088" cy="674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0766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762000"/>
            <a:ext cx="300037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8610600" cy="3028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8896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605838" cy="6902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0183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8229600" cy="6200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042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"/>
            <a:ext cx="7958138" cy="6146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3993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799"/>
            <a:ext cx="8520113" cy="618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6556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0999"/>
            <a:ext cx="8258175" cy="5877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5310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57200"/>
            <a:ext cx="7310438" cy="6051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3164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4658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725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518"/>
            <a:ext cx="75168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225" y="862013"/>
            <a:ext cx="4273550" cy="513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323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7400925" cy="606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3162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7881938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7954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0"/>
            <a:ext cx="8233715" cy="6670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0544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links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66800" y="1524000"/>
            <a:ext cx="7696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www.youtube.com/watch?v=pBtPCXUltB8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www.youtube.com/watch?v=MQuWlTDDecs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www.youtube.com/watch?v=7G3eXI_DPn8</a:t>
            </a: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157</Words>
  <Application>Microsoft Office PowerPoint</Application>
  <PresentationFormat>On-screen Show (4:3)</PresentationFormat>
  <Paragraphs>28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Module -1</vt:lpstr>
      <vt:lpstr>ECOLOGY AND BIODIVERSITY</vt:lpstr>
      <vt:lpstr>TYPES OF ECOSYSTEMS</vt:lpstr>
      <vt:lpstr>TYPES OF ECOSYSTEMS</vt:lpstr>
      <vt:lpstr>Terrestrial Ecosystems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Useful links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ECOLOGY AND BIODIVERSITY</dc:title>
  <dc:creator>Rashmi</dc:creator>
  <cp:lastModifiedBy>Rashmi</cp:lastModifiedBy>
  <cp:revision>8</cp:revision>
  <dcterms:created xsi:type="dcterms:W3CDTF">2006-08-16T00:00:00Z</dcterms:created>
  <dcterms:modified xsi:type="dcterms:W3CDTF">2022-04-12T06:57:30Z</dcterms:modified>
</cp:coreProperties>
</file>