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11"/>
  </p:notesMasterIdLst>
  <p:sldIdLst>
    <p:sldId id="298" r:id="rId2"/>
    <p:sldId id="257" r:id="rId3"/>
    <p:sldId id="258" r:id="rId4"/>
    <p:sldId id="260" r:id="rId5"/>
    <p:sldId id="272" r:id="rId6"/>
    <p:sldId id="266" r:id="rId7"/>
    <p:sldId id="271" r:id="rId8"/>
    <p:sldId id="268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1"/>
  </p:normalViewPr>
  <p:slideViewPr>
    <p:cSldViewPr snapToGrid="0" snapToObjects="1">
      <p:cViewPr varScale="1">
        <p:scale>
          <a:sx n="111" d="100"/>
          <a:sy n="111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99B43-8C67-614F-93D9-99780673B54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978B9-49A0-2D46-863A-8B6430F89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CDA-FA68-C741-A433-C5482964739A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6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407E2-1A35-A14B-BB8C-4FCF8A13C5A2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8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7045-EAF2-554A-A12C-BE2BC5826607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1C45-AE60-7B40-8BD4-58CB84F9824C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7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2271-BAD0-4B48-B9DF-C2BD93C4FA33}" type="datetime1">
              <a:rPr lang="en-IN" smtClean="0"/>
              <a:t>22-11-2022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0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958C-4FD5-4A45-BE03-C7A7A90435A0}" type="datetime1">
              <a:rPr lang="en-IN" smtClean="0"/>
              <a:t>22-11-2022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6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84E4-A956-2C47-821A-17CC55BE1A94}" type="datetime1">
              <a:rPr lang="en-IN" smtClean="0"/>
              <a:t>22-11-2022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1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0452-7094-DE44-9081-828A12FC6A13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1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F0CC6-E89A-B94D-9AC6-A1371EF5E491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0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9DA0-4860-CE49-95D6-ADFDEF309C48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7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BF67-FBB2-274B-A095-BB95D1D033D4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4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ED813-0706-5247-AF2B-61C73DF59DFF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7244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ECD13-F679-1B44-8D6F-F46E55BF2C8B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68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77F-1052-FE4E-A489-D832D3913340}" type="datetime1">
              <a:rPr lang="en-IN" smtClean="0"/>
              <a:t>22-11-2022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56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12E1-39F5-4A4E-B72D-3A86650E2771}" type="datetime1">
              <a:rPr lang="en-IN" smtClean="0"/>
              <a:t>22-11-2022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96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74F75-DC41-E241-91F7-6219C4AD6827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21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9758-4B24-AA4C-8A6D-49C7365C7F20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6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09250F2-51D9-2044-9EB6-16BA24670C75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886394A-09CD-9848-89DF-61849BAD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5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XOXbcKJrC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XGJkvISj3c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756" y="1806222"/>
            <a:ext cx="11526687" cy="325120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sto MT" pitchFamily="18" charset="0"/>
                <a:ea typeface="Times New Roman" pitchFamily="18" charset="0"/>
                <a:cs typeface="Arial" pitchFamily="34" charset="0"/>
              </a:rPr>
              <a:t>K.S. SCHOOL OF ENGINEERING AND MANAGEMENT, BENGALURU - 560109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sto MT" pitchFamily="18" charset="0"/>
                <a:ea typeface="+mn-ea"/>
                <a:cs typeface="Arial" pitchFamily="34" charset="0"/>
              </a:rPr>
            </a:br>
            <a:br>
              <a:rPr lang="en-US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4900" b="1" i="1" dirty="0">
                <a:latin typeface="Athelas" panose="02000503000000020003" pitchFamily="2" charset="77"/>
                <a:cs typeface="Angsana New" panose="02020603050405020304" pitchFamily="18" charset="-34"/>
              </a:rPr>
              <a:t>Department of MBA</a:t>
            </a:r>
            <a:br>
              <a:rPr lang="en-US" sz="3600" b="1" i="1" dirty="0">
                <a:latin typeface="Athelas" panose="02000503000000020003" pitchFamily="2" charset="77"/>
                <a:cs typeface="Angsana New" panose="02020603050405020304" pitchFamily="18" charset="-34"/>
              </a:rPr>
            </a:br>
            <a:r>
              <a:rPr lang="en-US" sz="3600" b="1" i="1" dirty="0">
                <a:latin typeface="Athelas" panose="02000503000000020003" pitchFamily="2" charset="77"/>
                <a:cs typeface="Angsana New" panose="02020603050405020304" pitchFamily="18" charset="-34"/>
              </a:rPr>
              <a:t>  ii </a:t>
            </a:r>
            <a:r>
              <a:rPr lang="en-US" sz="3600" b="1" dirty="0">
                <a:latin typeface="Athelas" panose="02000503000000020003" pitchFamily="2" charset="77"/>
              </a:rPr>
              <a:t>Semester </a:t>
            </a:r>
            <a:br>
              <a:rPr lang="en-US" sz="3600" b="1" dirty="0">
                <a:latin typeface="Athelas" panose="02000503000000020003" pitchFamily="2" charset="77"/>
              </a:rPr>
            </a:br>
            <a:r>
              <a:rPr lang="en-US" sz="3600" b="1" dirty="0">
                <a:latin typeface="Athelas" panose="02000503000000020003" pitchFamily="2" charset="77"/>
              </a:rPr>
              <a:t>Subject Name – FINANCIAL MANAGEMENT</a:t>
            </a:r>
            <a:br>
              <a:rPr lang="en-US" sz="3600" b="1" dirty="0">
                <a:latin typeface="Athelas" panose="02000503000000020003" pitchFamily="2" charset="77"/>
              </a:rPr>
            </a:br>
            <a:r>
              <a:rPr lang="en-US" sz="3600" b="1" dirty="0">
                <a:latin typeface="Athelas" panose="02000503000000020003" pitchFamily="2" charset="77"/>
              </a:rPr>
              <a:t>Subject Code </a:t>
            </a:r>
            <a:r>
              <a:rPr lang="en-US" sz="4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– 20MBA22</a:t>
            </a:r>
            <a:br>
              <a:rPr lang="en-US" sz="3600" b="1" dirty="0">
                <a:latin typeface="Athelas" panose="02000503000000020003" pitchFamily="2" charset="77"/>
              </a:rPr>
            </a:br>
            <a:r>
              <a:rPr lang="en-US" sz="2700" b="1" i="1" dirty="0">
                <a:latin typeface="Athelas" panose="02000503000000020003" pitchFamily="2" charset="77"/>
                <a:cs typeface="Al Tarikh" pitchFamily="2" charset="-78"/>
              </a:rPr>
              <a:t>Mrs. ROOPA BALAVENU</a:t>
            </a:r>
            <a:br>
              <a:rPr lang="en-US" sz="2700" b="1" i="1" dirty="0">
                <a:latin typeface="Athelas" panose="02000503000000020003" pitchFamily="2" charset="77"/>
                <a:cs typeface="Al Tarikh" pitchFamily="2" charset="-78"/>
              </a:rPr>
            </a:br>
            <a:r>
              <a:rPr lang="en-US" sz="2700" b="1" i="1" dirty="0">
                <a:latin typeface="Athelas" panose="02000503000000020003" pitchFamily="2" charset="77"/>
                <a:cs typeface="Al Tarikh" pitchFamily="2" charset="-78"/>
              </a:rPr>
              <a:t>Assistant Professor</a:t>
            </a:r>
            <a:br>
              <a:rPr lang="en-IN" sz="2700" b="1" dirty="0">
                <a:latin typeface="Athelas" panose="02000503000000020003" pitchFamily="2" charset="77"/>
              </a:rPr>
            </a:br>
            <a:endParaRPr lang="en-US" sz="2200" b="1" dirty="0">
              <a:latin typeface="Athelas" panose="02000503000000020003" pitchFamily="2" charset="7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4355" y="4953000"/>
            <a:ext cx="10024533" cy="10668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Module-5</a:t>
            </a:r>
          </a:p>
          <a:p>
            <a:r>
              <a:rPr lang="en-US" sz="44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WORKING CAPITAL MANAGEMENT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AF2AC-4E01-5745-861E-137958A5A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99FB-0BE0-CE41-BAA8-DF190580CDFE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B3981-42D1-BF47-BC6D-6B3A662A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C44CB-8BBC-6747-8A34-6F9658994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1</a:t>
            </a:fld>
            <a:endParaRPr lang="en-US"/>
          </a:p>
        </p:txBody>
      </p:sp>
      <p:pic>
        <p:nvPicPr>
          <p:cNvPr id="8" name="image1.jpg">
            <a:extLst>
              <a:ext uri="{FF2B5EF4-FFF2-40B4-BE49-F238E27FC236}">
                <a16:creationId xmlns:a16="http://schemas.microsoft.com/office/drawing/2014/main" id="{5B149812-2603-DA57-201A-D3FF903492A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80374" y="76200"/>
            <a:ext cx="1066800" cy="10668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5505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10A5F6-46F8-4842-87A0-E5904CA90E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28810" y="341915"/>
            <a:ext cx="11391441" cy="632328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E65FDE-6E49-0D46-A2C2-843CC2E8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18AEC-1F7B-F84E-8BFF-DAB07CC0D62D}" type="datetime1">
              <a:rPr lang="en-IN" smtClean="0"/>
              <a:t>22-11-2022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5B9607-075D-CE47-B260-01369BD1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DD247-7632-E147-B5DD-F29E56DE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27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E3F1-4235-E147-91C2-EC08A0F8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53178-EE24-9042-9AA7-3A159B7E44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21483A-B81E-FE45-B965-F8D28ABB9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72" y="209321"/>
            <a:ext cx="11457542" cy="64008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F9733-7530-C94C-88C1-56CD0661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30D3-91D0-E44B-A952-41D3FBD3E350}" type="datetime1">
              <a:rPr lang="en-IN" smtClean="0"/>
              <a:t>22-11-2022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5E90E-D4E5-5B4D-A994-5FC00770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7D3CF-E5D1-9246-A1B6-B92B3EB9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32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3B79E2-D601-3D47-82AF-CE1227F4B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04" y="286438"/>
            <a:ext cx="12228721" cy="6858000"/>
          </a:xfrm>
          <a:prstGeom prst="rect">
            <a:avLst/>
          </a:prstGeom>
        </p:spPr>
      </p:pic>
      <p:sp>
        <p:nvSpPr>
          <p:cNvPr id="3" name="Round Diagonal Corner Rectangle 2">
            <a:extLst>
              <a:ext uri="{FF2B5EF4-FFF2-40B4-BE49-F238E27FC236}">
                <a16:creationId xmlns:a16="http://schemas.microsoft.com/office/drawing/2014/main" id="{28DFE347-E64E-1C4E-AB27-DA6FD596DF79}"/>
              </a:ext>
            </a:extLst>
          </p:cNvPr>
          <p:cNvSpPr/>
          <p:nvPr/>
        </p:nvSpPr>
        <p:spPr>
          <a:xfrm>
            <a:off x="1167787" y="6296140"/>
            <a:ext cx="10653312" cy="56186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06CD2-CE02-F84C-9631-52712C64D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084BE-64C9-3248-AC70-92D5698D40A5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C8E82-5451-BD49-9CF2-23925D95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FFD9F-DDF7-1F4F-88E9-0672AA51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4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8C5A0-C933-3742-89F0-08D57F78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click and go through the below link:</a:t>
            </a:r>
            <a:br>
              <a:rPr lang="en-US" dirty="0"/>
            </a:br>
            <a:r>
              <a:rPr lang="en-US" dirty="0">
                <a:hlinkClick r:id="rId2"/>
              </a:rPr>
              <a:t>https://youtu.be/ZXOXbcKJrCk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0593A-5F53-D246-86BB-78FF953688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DESCRIPTION:</a:t>
            </a:r>
          </a:p>
          <a:p>
            <a:pPr marL="0" indent="0" algn="just">
              <a:buNone/>
            </a:pPr>
            <a:br>
              <a:rPr lang="en-US" sz="2800" dirty="0"/>
            </a:br>
            <a:r>
              <a:rPr lang="en-US" sz="2800" dirty="0"/>
              <a:t>Students the above link explains the the different approaches ND STRATEGIES OF WORKING CAPITAL WITH RIGHT SET OF EXAMPLES IN MORE APPROPRIATE WAY.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C80F-3055-BF47-AF4D-BB87C705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410E-3ACA-3F45-846A-5EFAF92A3E73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2A6A9-BDA8-1A47-B093-8DF19A0E6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88892-043C-CD4D-B859-FF0685D3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9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B7797-6505-A54B-B8D6-3BDAD32D9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56" y="0"/>
            <a:ext cx="10917288" cy="6858000"/>
          </a:xfrm>
          <a:prstGeom prst="rect">
            <a:avLst/>
          </a:prstGeom>
        </p:spPr>
      </p:pic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A7618957-CCA4-E845-88A8-5E61E29550B9}"/>
              </a:ext>
            </a:extLst>
          </p:cNvPr>
          <p:cNvSpPr/>
          <p:nvPr/>
        </p:nvSpPr>
        <p:spPr>
          <a:xfrm>
            <a:off x="1806766" y="6290631"/>
            <a:ext cx="8736376" cy="56737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920FE6-2A2F-1542-83BF-838F3C53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7CDE-59DD-BE41-9548-8BB5D72F4440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8ACEB-355B-044B-8298-8214C481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FF2F2-AB11-054A-AD6E-4811ADA4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7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FEB583-8FDA-7347-ACF6-CD0B0977C49C}"/>
              </a:ext>
            </a:extLst>
          </p:cNvPr>
          <p:cNvSpPr txBox="1"/>
          <p:nvPr/>
        </p:nvSpPr>
        <p:spPr>
          <a:xfrm>
            <a:off x="1478844" y="733777"/>
            <a:ext cx="95165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Students click and go through the below link:</a:t>
            </a:r>
          </a:p>
          <a:p>
            <a:r>
              <a:rPr lang="en-US" sz="4000" dirty="0">
                <a:hlinkClick r:id="rId2"/>
              </a:rPr>
              <a:t>https://youtu.be/MXGJkvISj3c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5EDFB4-0EFB-B345-8B30-2AAB3A82B7E1}"/>
              </a:ext>
            </a:extLst>
          </p:cNvPr>
          <p:cNvSpPr txBox="1"/>
          <p:nvPr/>
        </p:nvSpPr>
        <p:spPr>
          <a:xfrm>
            <a:off x="756745" y="2438400"/>
            <a:ext cx="10564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Description: Above link explores the factors affecting working capital in more easy and lucid way to students with good examples.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2A31C-1971-714D-94AB-06011DBB3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FFC-01F4-C647-951E-946C1FB62B60}" type="datetime1">
              <a:rPr lang="en-IN" smtClean="0"/>
              <a:t>22-11-2022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26900-7DE4-254F-9529-380E22427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501F7-4B19-B948-A6AF-58308DC44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4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50DC71-832B-6C4C-8824-42E3560CF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25" y="0"/>
            <a:ext cx="11358391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B3B713-D506-D64A-9B6E-567EECAB6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4D0-92CB-0F4B-A349-1C625B705F40}" type="datetime1">
              <a:rPr lang="en-IN" smtClean="0"/>
              <a:t>22-11-2022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516356-6C86-B641-BCCC-AD035E198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3C495-58BC-7044-9430-7764E4E6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8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9F778F-5856-0846-89CA-6D64FC06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01" y="1282535"/>
            <a:ext cx="11698081" cy="418011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9D2C6-88FE-144C-A967-6008A10F1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E241-38FF-C547-B3EE-788ED1D96936}" type="datetime1">
              <a:rPr lang="en-IN" smtClean="0"/>
              <a:t>22-11-2022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94D58D-0045-174F-B3BB-60E6238F9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PROF.ROOPA BALAVENU, KSSEM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B0F693-05DB-714C-8D3F-C6CF1D9EB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394A-09CD-9848-89DF-61849BAD2E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7796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{1FB754F1-463D-9C4C-B4A2-8D83A28F394F}tf10001073</Template>
  <TotalTime>21734</TotalTime>
  <Words>247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Angsana New</vt:lpstr>
      <vt:lpstr>Arial</vt:lpstr>
      <vt:lpstr>Athelas</vt:lpstr>
      <vt:lpstr>Calibri</vt:lpstr>
      <vt:lpstr>Calisto MT</vt:lpstr>
      <vt:lpstr>Tw Cen MT</vt:lpstr>
      <vt:lpstr>Droplet</vt:lpstr>
      <vt:lpstr>                                             K.S. SCHOOL OF ENGINEERING AND MANAGEMENT, BENGALURU - 560109    Department of MBA   ii Semester  Subject Name – FINANCIAL MANAGEMENT Subject Code – 20MBA22 Mrs. ROOPA BALAVENU Assistant Professor </vt:lpstr>
      <vt:lpstr>PowerPoint Presentation</vt:lpstr>
      <vt:lpstr>PowerPoint Presentation</vt:lpstr>
      <vt:lpstr>PowerPoint Presentation</vt:lpstr>
      <vt:lpstr>Students click and go through the below link: https://youtu.be/ZXOXbcKJrCk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UNIT-5 WORKING CAPITAL MANAGEMENT</dc:title>
  <dc:creator>Roopa Balavenu</dc:creator>
  <cp:lastModifiedBy>mbacc</cp:lastModifiedBy>
  <cp:revision>33</cp:revision>
  <dcterms:created xsi:type="dcterms:W3CDTF">2020-05-27T06:13:22Z</dcterms:created>
  <dcterms:modified xsi:type="dcterms:W3CDTF">2022-11-22T04:03:46Z</dcterms:modified>
</cp:coreProperties>
</file>